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60" r:id="rId5"/>
    <p:sldId id="259" r:id="rId6"/>
    <p:sldId id="309" r:id="rId7"/>
    <p:sldId id="312" r:id="rId8"/>
    <p:sldId id="311" r:id="rId9"/>
    <p:sldId id="310" r:id="rId10"/>
    <p:sldId id="308" r:id="rId11"/>
    <p:sldId id="286" r:id="rId12"/>
    <p:sldId id="287" r:id="rId13"/>
    <p:sldId id="288" r:id="rId14"/>
    <p:sldId id="289" r:id="rId15"/>
    <p:sldId id="290" r:id="rId16"/>
    <p:sldId id="291" r:id="rId17"/>
    <p:sldId id="295" r:id="rId18"/>
    <p:sldId id="296" r:id="rId19"/>
    <p:sldId id="297" r:id="rId20"/>
    <p:sldId id="298" r:id="rId21"/>
    <p:sldId id="299" r:id="rId22"/>
    <p:sldId id="305" r:id="rId23"/>
    <p:sldId id="307" r:id="rId24"/>
    <p:sldId id="294" r:id="rId25"/>
    <p:sldId id="306" r:id="rId26"/>
    <p:sldId id="293" r:id="rId27"/>
    <p:sldId id="314" r:id="rId28"/>
    <p:sldId id="315" r:id="rId29"/>
    <p:sldId id="313" r:id="rId30"/>
    <p:sldId id="316" r:id="rId31"/>
    <p:sldId id="264" r:id="rId32"/>
    <p:sldId id="271" r:id="rId33"/>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31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66"/>
    <a:srgbClr val="FFCCCC"/>
    <a:srgbClr val="FFFF99"/>
    <a:srgbClr val="F3CC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59FDF7-3637-4178-BF32-FB025B2E541E}" v="25" dt="2022-12-05T02:42:28.3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56" d="100"/>
          <a:sy n="56" d="100"/>
        </p:scale>
        <p:origin x="-2208" y="216"/>
      </p:cViewPr>
      <p:guideLst>
        <p:guide orient="horz" pos="312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gusto takeo ferreira" userId="84a9e9da6a676cc0" providerId="LiveId" clId="{7C59FDF7-3637-4178-BF32-FB025B2E541E}"/>
    <pc:docChg chg="undo custSel addSld delSld modSld sldOrd">
      <pc:chgData name="augusto takeo ferreira" userId="84a9e9da6a676cc0" providerId="LiveId" clId="{7C59FDF7-3637-4178-BF32-FB025B2E541E}" dt="2022-12-05T02:48:52.070" v="700" actId="2696"/>
      <pc:docMkLst>
        <pc:docMk/>
      </pc:docMkLst>
      <pc:sldChg chg="modSp mod">
        <pc:chgData name="augusto takeo ferreira" userId="84a9e9da6a676cc0" providerId="LiveId" clId="{7C59FDF7-3637-4178-BF32-FB025B2E541E}" dt="2022-12-05T01:40:07.153" v="17" actId="20577"/>
        <pc:sldMkLst>
          <pc:docMk/>
          <pc:sldMk cId="1638348117" sldId="256"/>
        </pc:sldMkLst>
        <pc:spChg chg="mod">
          <ac:chgData name="augusto takeo ferreira" userId="84a9e9da6a676cc0" providerId="LiveId" clId="{7C59FDF7-3637-4178-BF32-FB025B2E541E}" dt="2022-12-05T01:40:07.153" v="17" actId="20577"/>
          <ac:spMkLst>
            <pc:docMk/>
            <pc:sldMk cId="1638348117" sldId="256"/>
            <ac:spMk id="6" creationId="{00000000-0000-0000-0000-000000000000}"/>
          </ac:spMkLst>
        </pc:spChg>
      </pc:sldChg>
      <pc:sldChg chg="modSp mod">
        <pc:chgData name="augusto takeo ferreira" userId="84a9e9da6a676cc0" providerId="LiveId" clId="{7C59FDF7-3637-4178-BF32-FB025B2E541E}" dt="2022-12-05T01:42:22.927" v="61" actId="20578"/>
        <pc:sldMkLst>
          <pc:docMk/>
          <pc:sldMk cId="1449493438" sldId="257"/>
        </pc:sldMkLst>
        <pc:spChg chg="mod">
          <ac:chgData name="augusto takeo ferreira" userId="84a9e9da6a676cc0" providerId="LiveId" clId="{7C59FDF7-3637-4178-BF32-FB025B2E541E}" dt="2022-12-05T01:42:22.927" v="61" actId="20578"/>
          <ac:spMkLst>
            <pc:docMk/>
            <pc:sldMk cId="1449493438" sldId="257"/>
            <ac:spMk id="2" creationId="{00000000-0000-0000-0000-000000000000}"/>
          </ac:spMkLst>
        </pc:spChg>
      </pc:sldChg>
      <pc:sldChg chg="delSp modSp mod">
        <pc:chgData name="augusto takeo ferreira" userId="84a9e9da6a676cc0" providerId="LiveId" clId="{7C59FDF7-3637-4178-BF32-FB025B2E541E}" dt="2022-12-05T01:42:40.652" v="63" actId="478"/>
        <pc:sldMkLst>
          <pc:docMk/>
          <pc:sldMk cId="3931683368" sldId="258"/>
        </pc:sldMkLst>
        <pc:picChg chg="del mod">
          <ac:chgData name="augusto takeo ferreira" userId="84a9e9da6a676cc0" providerId="LiveId" clId="{7C59FDF7-3637-4178-BF32-FB025B2E541E}" dt="2022-12-05T01:42:40.652" v="63" actId="478"/>
          <ac:picMkLst>
            <pc:docMk/>
            <pc:sldMk cId="3931683368" sldId="258"/>
            <ac:picMk id="2" creationId="{00000000-0000-0000-0000-000000000000}"/>
          </ac:picMkLst>
        </pc:picChg>
      </pc:sldChg>
      <pc:sldChg chg="addSp delSp modSp mod">
        <pc:chgData name="augusto takeo ferreira" userId="84a9e9da6a676cc0" providerId="LiveId" clId="{7C59FDF7-3637-4178-BF32-FB025B2E541E}" dt="2022-12-05T01:54:34.732" v="305" actId="1076"/>
        <pc:sldMkLst>
          <pc:docMk/>
          <pc:sldMk cId="1948361670" sldId="259"/>
        </pc:sldMkLst>
        <pc:spChg chg="mod">
          <ac:chgData name="augusto takeo ferreira" userId="84a9e9da6a676cc0" providerId="LiveId" clId="{7C59FDF7-3637-4178-BF32-FB025B2E541E}" dt="2022-12-05T01:44:31.112" v="72" actId="20577"/>
          <ac:spMkLst>
            <pc:docMk/>
            <pc:sldMk cId="1948361670" sldId="259"/>
            <ac:spMk id="8" creationId="{00000000-0000-0000-0000-000000000000}"/>
          </ac:spMkLst>
        </pc:spChg>
        <pc:spChg chg="mod">
          <ac:chgData name="augusto takeo ferreira" userId="84a9e9da6a676cc0" providerId="LiveId" clId="{7C59FDF7-3637-4178-BF32-FB025B2E541E}" dt="2022-12-05T01:45:41.737" v="198" actId="1076"/>
          <ac:spMkLst>
            <pc:docMk/>
            <pc:sldMk cId="1948361670" sldId="259"/>
            <ac:spMk id="13" creationId="{00000000-0000-0000-0000-000000000000}"/>
          </ac:spMkLst>
        </pc:spChg>
        <pc:spChg chg="mod">
          <ac:chgData name="augusto takeo ferreira" userId="84a9e9da6a676cc0" providerId="LiveId" clId="{7C59FDF7-3637-4178-BF32-FB025B2E541E}" dt="2022-12-05T01:45:50.977" v="199" actId="255"/>
          <ac:spMkLst>
            <pc:docMk/>
            <pc:sldMk cId="1948361670" sldId="259"/>
            <ac:spMk id="16" creationId="{00000000-0000-0000-0000-000000000000}"/>
          </ac:spMkLst>
        </pc:spChg>
        <pc:picChg chg="add mod">
          <ac:chgData name="augusto takeo ferreira" userId="84a9e9da6a676cc0" providerId="LiveId" clId="{7C59FDF7-3637-4178-BF32-FB025B2E541E}" dt="2022-12-05T01:54:34.732" v="305" actId="1076"/>
          <ac:picMkLst>
            <pc:docMk/>
            <pc:sldMk cId="1948361670" sldId="259"/>
            <ac:picMk id="3" creationId="{9A0BCE0E-8F66-1416-4D2D-301BE2700DA5}"/>
          </ac:picMkLst>
        </pc:picChg>
        <pc:picChg chg="del mod">
          <ac:chgData name="augusto takeo ferreira" userId="84a9e9da6a676cc0" providerId="LiveId" clId="{7C59FDF7-3637-4178-BF32-FB025B2E541E}" dt="2022-12-05T01:45:53.132" v="200" actId="478"/>
          <ac:picMkLst>
            <pc:docMk/>
            <pc:sldMk cId="1948361670" sldId="259"/>
            <ac:picMk id="7" creationId="{00000000-0000-0000-0000-000000000000}"/>
          </ac:picMkLst>
        </pc:picChg>
      </pc:sldChg>
      <pc:sldChg chg="addSp delSp modSp mod">
        <pc:chgData name="augusto takeo ferreira" userId="84a9e9da6a676cc0" providerId="LiveId" clId="{7C59FDF7-3637-4178-BF32-FB025B2E541E}" dt="2022-12-05T01:53:52.508" v="297" actId="1076"/>
        <pc:sldMkLst>
          <pc:docMk/>
          <pc:sldMk cId="3194358424" sldId="260"/>
        </pc:sldMkLst>
        <pc:spChg chg="mod">
          <ac:chgData name="augusto takeo ferreira" userId="84a9e9da6a676cc0" providerId="LiveId" clId="{7C59FDF7-3637-4178-BF32-FB025B2E541E}" dt="2022-12-05T01:53:49.172" v="296" actId="1076"/>
          <ac:spMkLst>
            <pc:docMk/>
            <pc:sldMk cId="3194358424" sldId="260"/>
            <ac:spMk id="4" creationId="{00000000-0000-0000-0000-000000000000}"/>
          </ac:spMkLst>
        </pc:spChg>
        <pc:spChg chg="mod">
          <ac:chgData name="augusto takeo ferreira" userId="84a9e9da6a676cc0" providerId="LiveId" clId="{7C59FDF7-3637-4178-BF32-FB025B2E541E}" dt="2022-12-05T01:53:41.737" v="295" actId="1076"/>
          <ac:spMkLst>
            <pc:docMk/>
            <pc:sldMk cId="3194358424" sldId="260"/>
            <ac:spMk id="5" creationId="{00000000-0000-0000-0000-000000000000}"/>
          </ac:spMkLst>
        </pc:spChg>
        <pc:picChg chg="del">
          <ac:chgData name="augusto takeo ferreira" userId="84a9e9da6a676cc0" providerId="LiveId" clId="{7C59FDF7-3637-4178-BF32-FB025B2E541E}" dt="2022-12-05T01:42:43.202" v="64" actId="478"/>
          <ac:picMkLst>
            <pc:docMk/>
            <pc:sldMk cId="3194358424" sldId="260"/>
            <ac:picMk id="2" creationId="{00000000-0000-0000-0000-000000000000}"/>
          </ac:picMkLst>
        </pc:picChg>
        <pc:picChg chg="add del mod">
          <ac:chgData name="augusto takeo ferreira" userId="84a9e9da6a676cc0" providerId="LiveId" clId="{7C59FDF7-3637-4178-BF32-FB025B2E541E}" dt="2022-12-05T01:52:45.458" v="287" actId="478"/>
          <ac:picMkLst>
            <pc:docMk/>
            <pc:sldMk cId="3194358424" sldId="260"/>
            <ac:picMk id="7" creationId="{0199C52D-3E1C-966B-CD51-D7593BE2AA94}"/>
          </ac:picMkLst>
        </pc:picChg>
        <pc:picChg chg="add mod">
          <ac:chgData name="augusto takeo ferreira" userId="84a9e9da6a676cc0" providerId="LiveId" clId="{7C59FDF7-3637-4178-BF32-FB025B2E541E}" dt="2022-12-05T01:53:52.508" v="297" actId="1076"/>
          <ac:picMkLst>
            <pc:docMk/>
            <pc:sldMk cId="3194358424" sldId="260"/>
            <ac:picMk id="9" creationId="{90486A55-71A3-C881-E673-DB57BC089F15}"/>
          </ac:picMkLst>
        </pc:picChg>
      </pc:sldChg>
      <pc:sldChg chg="del">
        <pc:chgData name="augusto takeo ferreira" userId="84a9e9da6a676cc0" providerId="LiveId" clId="{7C59FDF7-3637-4178-BF32-FB025B2E541E}" dt="2022-12-05T02:19:28.452" v="494" actId="2696"/>
        <pc:sldMkLst>
          <pc:docMk/>
          <pc:sldMk cId="2264544758" sldId="261"/>
        </pc:sldMkLst>
      </pc:sldChg>
      <pc:sldChg chg="del">
        <pc:chgData name="augusto takeo ferreira" userId="84a9e9da6a676cc0" providerId="LiveId" clId="{7C59FDF7-3637-4178-BF32-FB025B2E541E}" dt="2022-12-05T02:19:40.688" v="499" actId="2696"/>
        <pc:sldMkLst>
          <pc:docMk/>
          <pc:sldMk cId="48123100" sldId="262"/>
        </pc:sldMkLst>
      </pc:sldChg>
      <pc:sldChg chg="del">
        <pc:chgData name="augusto takeo ferreira" userId="84a9e9da6a676cc0" providerId="LiveId" clId="{7C59FDF7-3637-4178-BF32-FB025B2E541E}" dt="2022-12-05T02:19:04.711" v="491" actId="2696"/>
        <pc:sldMkLst>
          <pc:docMk/>
          <pc:sldMk cId="2482697760" sldId="263"/>
        </pc:sldMkLst>
      </pc:sldChg>
      <pc:sldChg chg="del">
        <pc:chgData name="augusto takeo ferreira" userId="84a9e9da6a676cc0" providerId="LiveId" clId="{7C59FDF7-3637-4178-BF32-FB025B2E541E}" dt="2022-12-05T02:19:47.802" v="501" actId="2696"/>
        <pc:sldMkLst>
          <pc:docMk/>
          <pc:sldMk cId="115923408" sldId="266"/>
        </pc:sldMkLst>
      </pc:sldChg>
      <pc:sldChg chg="del">
        <pc:chgData name="augusto takeo ferreira" userId="84a9e9da6a676cc0" providerId="LiveId" clId="{7C59FDF7-3637-4178-BF32-FB025B2E541E}" dt="2022-12-05T02:19:32.525" v="496" actId="2696"/>
        <pc:sldMkLst>
          <pc:docMk/>
          <pc:sldMk cId="4105932482" sldId="267"/>
        </pc:sldMkLst>
      </pc:sldChg>
      <pc:sldChg chg="del">
        <pc:chgData name="augusto takeo ferreira" userId="84a9e9da6a676cc0" providerId="LiveId" clId="{7C59FDF7-3637-4178-BF32-FB025B2E541E}" dt="2022-12-05T02:19:37.168" v="498" actId="2696"/>
        <pc:sldMkLst>
          <pc:docMk/>
          <pc:sldMk cId="245441874" sldId="268"/>
        </pc:sldMkLst>
      </pc:sldChg>
      <pc:sldChg chg="del">
        <pc:chgData name="augusto takeo ferreira" userId="84a9e9da6a676cc0" providerId="LiveId" clId="{7C59FDF7-3637-4178-BF32-FB025B2E541E}" dt="2022-12-05T02:19:30.752" v="495" actId="2696"/>
        <pc:sldMkLst>
          <pc:docMk/>
          <pc:sldMk cId="3370832259" sldId="269"/>
        </pc:sldMkLst>
      </pc:sldChg>
      <pc:sldChg chg="del">
        <pc:chgData name="augusto takeo ferreira" userId="84a9e9da6a676cc0" providerId="LiveId" clId="{7C59FDF7-3637-4178-BF32-FB025B2E541E}" dt="2022-12-05T02:20:15.851" v="508" actId="2696"/>
        <pc:sldMkLst>
          <pc:docMk/>
          <pc:sldMk cId="3193662402" sldId="272"/>
        </pc:sldMkLst>
      </pc:sldChg>
      <pc:sldChg chg="del">
        <pc:chgData name="augusto takeo ferreira" userId="84a9e9da6a676cc0" providerId="LiveId" clId="{7C59FDF7-3637-4178-BF32-FB025B2E541E}" dt="2022-12-05T02:20:09.196" v="507" actId="2696"/>
        <pc:sldMkLst>
          <pc:docMk/>
          <pc:sldMk cId="3123290223" sldId="273"/>
        </pc:sldMkLst>
      </pc:sldChg>
      <pc:sldChg chg="del">
        <pc:chgData name="augusto takeo ferreira" userId="84a9e9da6a676cc0" providerId="LiveId" clId="{7C59FDF7-3637-4178-BF32-FB025B2E541E}" dt="2022-12-05T02:19:34.711" v="497" actId="2696"/>
        <pc:sldMkLst>
          <pc:docMk/>
          <pc:sldMk cId="378906357" sldId="274"/>
        </pc:sldMkLst>
      </pc:sldChg>
      <pc:sldChg chg="del">
        <pc:chgData name="augusto takeo ferreira" userId="84a9e9da6a676cc0" providerId="LiveId" clId="{7C59FDF7-3637-4178-BF32-FB025B2E541E}" dt="2022-12-05T02:19:24.931" v="493" actId="2696"/>
        <pc:sldMkLst>
          <pc:docMk/>
          <pc:sldMk cId="1668107205" sldId="275"/>
        </pc:sldMkLst>
      </pc:sldChg>
      <pc:sldChg chg="del">
        <pc:chgData name="augusto takeo ferreira" userId="84a9e9da6a676cc0" providerId="LiveId" clId="{7C59FDF7-3637-4178-BF32-FB025B2E541E}" dt="2022-12-05T02:19:01.391" v="490" actId="2696"/>
        <pc:sldMkLst>
          <pc:docMk/>
          <pc:sldMk cId="2825250590" sldId="277"/>
        </pc:sldMkLst>
      </pc:sldChg>
      <pc:sldChg chg="del">
        <pc:chgData name="augusto takeo ferreira" userId="84a9e9da6a676cc0" providerId="LiveId" clId="{7C59FDF7-3637-4178-BF32-FB025B2E541E}" dt="2022-12-05T02:19:56.427" v="504" actId="2696"/>
        <pc:sldMkLst>
          <pc:docMk/>
          <pc:sldMk cId="1225790358" sldId="278"/>
        </pc:sldMkLst>
      </pc:sldChg>
      <pc:sldChg chg="del">
        <pc:chgData name="augusto takeo ferreira" userId="84a9e9da6a676cc0" providerId="LiveId" clId="{7C59FDF7-3637-4178-BF32-FB025B2E541E}" dt="2022-12-05T02:19:54.261" v="503" actId="2696"/>
        <pc:sldMkLst>
          <pc:docMk/>
          <pc:sldMk cId="1252541156" sldId="279"/>
        </pc:sldMkLst>
      </pc:sldChg>
      <pc:sldChg chg="del">
        <pc:chgData name="augusto takeo ferreira" userId="84a9e9da6a676cc0" providerId="LiveId" clId="{7C59FDF7-3637-4178-BF32-FB025B2E541E}" dt="2022-12-05T02:19:50.946" v="502" actId="2696"/>
        <pc:sldMkLst>
          <pc:docMk/>
          <pc:sldMk cId="2483563130" sldId="281"/>
        </pc:sldMkLst>
      </pc:sldChg>
      <pc:sldChg chg="del">
        <pc:chgData name="augusto takeo ferreira" userId="84a9e9da6a676cc0" providerId="LiveId" clId="{7C59FDF7-3637-4178-BF32-FB025B2E541E}" dt="2022-12-05T02:19:07.121" v="492" actId="2696"/>
        <pc:sldMkLst>
          <pc:docMk/>
          <pc:sldMk cId="2726071855" sldId="282"/>
        </pc:sldMkLst>
      </pc:sldChg>
      <pc:sldChg chg="del">
        <pc:chgData name="augusto takeo ferreira" userId="84a9e9da6a676cc0" providerId="LiveId" clId="{7C59FDF7-3637-4178-BF32-FB025B2E541E}" dt="2022-12-05T02:19:59.462" v="505" actId="2696"/>
        <pc:sldMkLst>
          <pc:docMk/>
          <pc:sldMk cId="1088338745" sldId="283"/>
        </pc:sldMkLst>
      </pc:sldChg>
      <pc:sldChg chg="del">
        <pc:chgData name="augusto takeo ferreira" userId="84a9e9da6a676cc0" providerId="LiveId" clId="{7C59FDF7-3637-4178-BF32-FB025B2E541E}" dt="2022-12-05T02:20:04.431" v="506" actId="2696"/>
        <pc:sldMkLst>
          <pc:docMk/>
          <pc:sldMk cId="344506003" sldId="284"/>
        </pc:sldMkLst>
      </pc:sldChg>
      <pc:sldChg chg="del">
        <pc:chgData name="augusto takeo ferreira" userId="84a9e9da6a676cc0" providerId="LiveId" clId="{7C59FDF7-3637-4178-BF32-FB025B2E541E}" dt="2022-12-05T02:19:44.982" v="500" actId="2696"/>
        <pc:sldMkLst>
          <pc:docMk/>
          <pc:sldMk cId="1235621451" sldId="285"/>
        </pc:sldMkLst>
      </pc:sldChg>
      <pc:sldChg chg="addSp modSp add mod">
        <pc:chgData name="augusto takeo ferreira" userId="84a9e9da6a676cc0" providerId="LiveId" clId="{7C59FDF7-3637-4178-BF32-FB025B2E541E}" dt="2022-12-05T02:02:01.872" v="396" actId="1076"/>
        <pc:sldMkLst>
          <pc:docMk/>
          <pc:sldMk cId="3560306669" sldId="286"/>
        </pc:sldMkLst>
        <pc:spChg chg="mod">
          <ac:chgData name="augusto takeo ferreira" userId="84a9e9da6a676cc0" providerId="LiveId" clId="{7C59FDF7-3637-4178-BF32-FB025B2E541E}" dt="2022-12-05T02:01:19.982" v="387" actId="20577"/>
          <ac:spMkLst>
            <pc:docMk/>
            <pc:sldMk cId="3560306669" sldId="286"/>
            <ac:spMk id="15" creationId="{00000000-0000-0000-0000-000000000000}"/>
          </ac:spMkLst>
        </pc:spChg>
        <pc:picChg chg="add mod">
          <ac:chgData name="augusto takeo ferreira" userId="84a9e9da6a676cc0" providerId="LiveId" clId="{7C59FDF7-3637-4178-BF32-FB025B2E541E}" dt="2022-12-05T02:01:58.242" v="395" actId="1076"/>
          <ac:picMkLst>
            <pc:docMk/>
            <pc:sldMk cId="3560306669" sldId="286"/>
            <ac:picMk id="3" creationId="{60FB3E1C-0AEE-1611-0BE3-857BCC55ECAD}"/>
          </ac:picMkLst>
        </pc:picChg>
        <pc:picChg chg="add mod">
          <ac:chgData name="augusto takeo ferreira" userId="84a9e9da6a676cc0" providerId="LiveId" clId="{7C59FDF7-3637-4178-BF32-FB025B2E541E}" dt="2022-12-05T02:01:55.076" v="394" actId="1076"/>
          <ac:picMkLst>
            <pc:docMk/>
            <pc:sldMk cId="3560306669" sldId="286"/>
            <ac:picMk id="5" creationId="{8B013313-EEFA-4A3C-08F7-690836DCAFEF}"/>
          </ac:picMkLst>
        </pc:picChg>
        <pc:picChg chg="add mod">
          <ac:chgData name="augusto takeo ferreira" userId="84a9e9da6a676cc0" providerId="LiveId" clId="{7C59FDF7-3637-4178-BF32-FB025B2E541E}" dt="2022-12-05T02:02:01.872" v="396" actId="1076"/>
          <ac:picMkLst>
            <pc:docMk/>
            <pc:sldMk cId="3560306669" sldId="286"/>
            <ac:picMk id="7" creationId="{FCCE96B6-597D-BE23-C7B2-8D86244072D2}"/>
          </ac:picMkLst>
        </pc:picChg>
      </pc:sldChg>
      <pc:sldChg chg="addSp delSp modSp add mod">
        <pc:chgData name="augusto takeo ferreira" userId="84a9e9da6a676cc0" providerId="LiveId" clId="{7C59FDF7-3637-4178-BF32-FB025B2E541E}" dt="2022-12-05T02:02:56.222" v="410" actId="1076"/>
        <pc:sldMkLst>
          <pc:docMk/>
          <pc:sldMk cId="2499540211" sldId="287"/>
        </pc:sldMkLst>
        <pc:spChg chg="del mod">
          <ac:chgData name="augusto takeo ferreira" userId="84a9e9da6a676cc0" providerId="LiveId" clId="{7C59FDF7-3637-4178-BF32-FB025B2E541E}" dt="2022-12-05T02:02:22.167" v="402"/>
          <ac:spMkLst>
            <pc:docMk/>
            <pc:sldMk cId="2499540211" sldId="287"/>
            <ac:spMk id="15" creationId="{00000000-0000-0000-0000-000000000000}"/>
          </ac:spMkLst>
        </pc:spChg>
        <pc:picChg chg="add mod">
          <ac:chgData name="augusto takeo ferreira" userId="84a9e9da6a676cc0" providerId="LiveId" clId="{7C59FDF7-3637-4178-BF32-FB025B2E541E}" dt="2022-12-05T02:02:29.182" v="404" actId="14100"/>
          <ac:picMkLst>
            <pc:docMk/>
            <pc:sldMk cId="2499540211" sldId="287"/>
            <ac:picMk id="3" creationId="{3A421FD8-CAE6-2372-F5BD-00774BCEB9A6}"/>
          </ac:picMkLst>
        </pc:picChg>
        <pc:picChg chg="add mod">
          <ac:chgData name="augusto takeo ferreira" userId="84a9e9da6a676cc0" providerId="LiveId" clId="{7C59FDF7-3637-4178-BF32-FB025B2E541E}" dt="2022-12-05T02:02:56.222" v="410" actId="1076"/>
          <ac:picMkLst>
            <pc:docMk/>
            <pc:sldMk cId="2499540211" sldId="287"/>
            <ac:picMk id="5" creationId="{16D45E20-DF23-870F-5891-D7D7349E2EBC}"/>
          </ac:picMkLst>
        </pc:picChg>
        <pc:picChg chg="add mod">
          <ac:chgData name="augusto takeo ferreira" userId="84a9e9da6a676cc0" providerId="LiveId" clId="{7C59FDF7-3637-4178-BF32-FB025B2E541E}" dt="2022-12-05T02:02:45.232" v="407" actId="1076"/>
          <ac:picMkLst>
            <pc:docMk/>
            <pc:sldMk cId="2499540211" sldId="287"/>
            <ac:picMk id="7" creationId="{778D58C0-D157-1A74-B273-EFA824630921}"/>
          </ac:picMkLst>
        </pc:picChg>
      </pc:sldChg>
      <pc:sldChg chg="addSp modSp add mod">
        <pc:chgData name="augusto takeo ferreira" userId="84a9e9da6a676cc0" providerId="LiveId" clId="{7C59FDF7-3637-4178-BF32-FB025B2E541E}" dt="2022-12-05T02:03:43.632" v="421" actId="1076"/>
        <pc:sldMkLst>
          <pc:docMk/>
          <pc:sldMk cId="1291416196" sldId="288"/>
        </pc:sldMkLst>
        <pc:spChg chg="mod">
          <ac:chgData name="augusto takeo ferreira" userId="84a9e9da6a676cc0" providerId="LiveId" clId="{7C59FDF7-3637-4178-BF32-FB025B2E541E}" dt="2022-12-05T02:03:16.714" v="415" actId="20577"/>
          <ac:spMkLst>
            <pc:docMk/>
            <pc:sldMk cId="1291416196" sldId="288"/>
            <ac:spMk id="15" creationId="{00000000-0000-0000-0000-000000000000}"/>
          </ac:spMkLst>
        </pc:spChg>
        <pc:picChg chg="add mod">
          <ac:chgData name="augusto takeo ferreira" userId="84a9e9da6a676cc0" providerId="LiveId" clId="{7C59FDF7-3637-4178-BF32-FB025B2E541E}" dt="2022-12-05T02:03:13.353" v="414" actId="1076"/>
          <ac:picMkLst>
            <pc:docMk/>
            <pc:sldMk cId="1291416196" sldId="288"/>
            <ac:picMk id="3" creationId="{34BBCC6F-1B5C-5F62-4979-8078DA8AD133}"/>
          </ac:picMkLst>
        </pc:picChg>
        <pc:picChg chg="add mod">
          <ac:chgData name="augusto takeo ferreira" userId="84a9e9da6a676cc0" providerId="LiveId" clId="{7C59FDF7-3637-4178-BF32-FB025B2E541E}" dt="2022-12-05T02:03:29.132" v="418" actId="1076"/>
          <ac:picMkLst>
            <pc:docMk/>
            <pc:sldMk cId="1291416196" sldId="288"/>
            <ac:picMk id="5" creationId="{AEB7772F-C0F5-FC32-5922-6E174FD50875}"/>
          </ac:picMkLst>
        </pc:picChg>
        <pc:picChg chg="add mod">
          <ac:chgData name="augusto takeo ferreira" userId="84a9e9da6a676cc0" providerId="LiveId" clId="{7C59FDF7-3637-4178-BF32-FB025B2E541E}" dt="2022-12-05T02:03:43.632" v="421" actId="1076"/>
          <ac:picMkLst>
            <pc:docMk/>
            <pc:sldMk cId="1291416196" sldId="288"/>
            <ac:picMk id="7" creationId="{07E46AD4-C509-8C27-E663-B335FFEE7AFF}"/>
          </ac:picMkLst>
        </pc:picChg>
      </pc:sldChg>
      <pc:sldChg chg="addSp modSp add mod">
        <pc:chgData name="augusto takeo ferreira" userId="84a9e9da6a676cc0" providerId="LiveId" clId="{7C59FDF7-3637-4178-BF32-FB025B2E541E}" dt="2022-12-05T02:04:30.822" v="432" actId="1076"/>
        <pc:sldMkLst>
          <pc:docMk/>
          <pc:sldMk cId="2241824967" sldId="289"/>
        </pc:sldMkLst>
        <pc:spChg chg="mod">
          <ac:chgData name="augusto takeo ferreira" userId="84a9e9da6a676cc0" providerId="LiveId" clId="{7C59FDF7-3637-4178-BF32-FB025B2E541E}" dt="2022-12-05T02:04:06.222" v="426" actId="20577"/>
          <ac:spMkLst>
            <pc:docMk/>
            <pc:sldMk cId="2241824967" sldId="289"/>
            <ac:spMk id="15" creationId="{00000000-0000-0000-0000-000000000000}"/>
          </ac:spMkLst>
        </pc:spChg>
        <pc:picChg chg="add mod">
          <ac:chgData name="augusto takeo ferreira" userId="84a9e9da6a676cc0" providerId="LiveId" clId="{7C59FDF7-3637-4178-BF32-FB025B2E541E}" dt="2022-12-05T02:04:02.092" v="425" actId="1076"/>
          <ac:picMkLst>
            <pc:docMk/>
            <pc:sldMk cId="2241824967" sldId="289"/>
            <ac:picMk id="3" creationId="{2DFF43B1-F0FF-CDBA-D30D-B58F4A587688}"/>
          </ac:picMkLst>
        </pc:picChg>
        <pc:picChg chg="add mod">
          <ac:chgData name="augusto takeo ferreira" userId="84a9e9da6a676cc0" providerId="LiveId" clId="{7C59FDF7-3637-4178-BF32-FB025B2E541E}" dt="2022-12-05T02:04:30.822" v="432" actId="1076"/>
          <ac:picMkLst>
            <pc:docMk/>
            <pc:sldMk cId="2241824967" sldId="289"/>
            <ac:picMk id="5" creationId="{0002D715-1FD7-D908-7655-508033A05489}"/>
          </ac:picMkLst>
        </pc:picChg>
        <pc:picChg chg="add mod">
          <ac:chgData name="augusto takeo ferreira" userId="84a9e9da6a676cc0" providerId="LiveId" clId="{7C59FDF7-3637-4178-BF32-FB025B2E541E}" dt="2022-12-05T02:04:19.179" v="429" actId="1076"/>
          <ac:picMkLst>
            <pc:docMk/>
            <pc:sldMk cId="2241824967" sldId="289"/>
            <ac:picMk id="7" creationId="{08187D13-B340-FCDE-BFA1-CF7FB9263DEE}"/>
          </ac:picMkLst>
        </pc:picChg>
      </pc:sldChg>
      <pc:sldChg chg="addSp delSp modSp add mod">
        <pc:chgData name="augusto takeo ferreira" userId="84a9e9da6a676cc0" providerId="LiveId" clId="{7C59FDF7-3637-4178-BF32-FB025B2E541E}" dt="2022-12-05T02:00:09.117" v="380" actId="1076"/>
        <pc:sldMkLst>
          <pc:docMk/>
          <pc:sldMk cId="918021334" sldId="290"/>
        </pc:sldMkLst>
        <pc:spChg chg="del mod">
          <ac:chgData name="augusto takeo ferreira" userId="84a9e9da6a676cc0" providerId="LiveId" clId="{7C59FDF7-3637-4178-BF32-FB025B2E541E}" dt="2022-12-05T01:59:44.602" v="374"/>
          <ac:spMkLst>
            <pc:docMk/>
            <pc:sldMk cId="918021334" sldId="290"/>
            <ac:spMk id="15" creationId="{00000000-0000-0000-0000-000000000000}"/>
          </ac:spMkLst>
        </pc:spChg>
        <pc:picChg chg="add del mod">
          <ac:chgData name="augusto takeo ferreira" userId="84a9e9da6a676cc0" providerId="LiveId" clId="{7C59FDF7-3637-4178-BF32-FB025B2E541E}" dt="2022-12-05T01:58:57.742" v="354" actId="931"/>
          <ac:picMkLst>
            <pc:docMk/>
            <pc:sldMk cId="918021334" sldId="290"/>
            <ac:picMk id="3" creationId="{11C71C37-BA3F-88E5-0CFF-66BA203B6909}"/>
          </ac:picMkLst>
        </pc:picChg>
        <pc:picChg chg="add del mod">
          <ac:chgData name="augusto takeo ferreira" userId="84a9e9da6a676cc0" providerId="LiveId" clId="{7C59FDF7-3637-4178-BF32-FB025B2E541E}" dt="2022-12-05T01:58:57.742" v="354" actId="931"/>
          <ac:picMkLst>
            <pc:docMk/>
            <pc:sldMk cId="918021334" sldId="290"/>
            <ac:picMk id="5" creationId="{BC8581AF-A1C5-0016-E668-14A6D96B0EE9}"/>
          </ac:picMkLst>
        </pc:picChg>
        <pc:picChg chg="add del mod">
          <ac:chgData name="augusto takeo ferreira" userId="84a9e9da6a676cc0" providerId="LiveId" clId="{7C59FDF7-3637-4178-BF32-FB025B2E541E}" dt="2022-12-05T01:58:57.742" v="354" actId="931"/>
          <ac:picMkLst>
            <pc:docMk/>
            <pc:sldMk cId="918021334" sldId="290"/>
            <ac:picMk id="7" creationId="{DC4BA234-C4CC-BF32-46BA-C13C473826FD}"/>
          </ac:picMkLst>
        </pc:picChg>
        <pc:picChg chg="add del mod">
          <ac:chgData name="augusto takeo ferreira" userId="84a9e9da6a676cc0" providerId="LiveId" clId="{7C59FDF7-3637-4178-BF32-FB025B2E541E}" dt="2022-12-05T01:58:57.742" v="354" actId="931"/>
          <ac:picMkLst>
            <pc:docMk/>
            <pc:sldMk cId="918021334" sldId="290"/>
            <ac:picMk id="10" creationId="{A5BD61BE-683A-FC07-00CC-F98F8971553D}"/>
          </ac:picMkLst>
        </pc:picChg>
        <pc:picChg chg="add del mod">
          <ac:chgData name="augusto takeo ferreira" userId="84a9e9da6a676cc0" providerId="LiveId" clId="{7C59FDF7-3637-4178-BF32-FB025B2E541E}" dt="2022-12-05T01:58:57.742" v="354" actId="931"/>
          <ac:picMkLst>
            <pc:docMk/>
            <pc:sldMk cId="918021334" sldId="290"/>
            <ac:picMk id="12" creationId="{A38D09C4-2C0B-4F0B-3AF2-2A0021864832}"/>
          </ac:picMkLst>
        </pc:picChg>
        <pc:picChg chg="add del mod">
          <ac:chgData name="augusto takeo ferreira" userId="84a9e9da6a676cc0" providerId="LiveId" clId="{7C59FDF7-3637-4178-BF32-FB025B2E541E}" dt="2022-12-05T01:58:57.742" v="354" actId="931"/>
          <ac:picMkLst>
            <pc:docMk/>
            <pc:sldMk cId="918021334" sldId="290"/>
            <ac:picMk id="18" creationId="{9754F6E4-720C-F669-EC0D-A005E07A94B2}"/>
          </ac:picMkLst>
        </pc:picChg>
        <pc:picChg chg="add del mod">
          <ac:chgData name="augusto takeo ferreira" userId="84a9e9da6a676cc0" providerId="LiveId" clId="{7C59FDF7-3637-4178-BF32-FB025B2E541E}" dt="2022-12-05T01:58:57.742" v="354" actId="931"/>
          <ac:picMkLst>
            <pc:docMk/>
            <pc:sldMk cId="918021334" sldId="290"/>
            <ac:picMk id="20" creationId="{AED2119E-95E0-D1AD-05F8-F37064AC650E}"/>
          </ac:picMkLst>
        </pc:picChg>
        <pc:picChg chg="add del mod">
          <ac:chgData name="augusto takeo ferreira" userId="84a9e9da6a676cc0" providerId="LiveId" clId="{7C59FDF7-3637-4178-BF32-FB025B2E541E}" dt="2022-12-05T01:58:57.742" v="354" actId="931"/>
          <ac:picMkLst>
            <pc:docMk/>
            <pc:sldMk cId="918021334" sldId="290"/>
            <ac:picMk id="22" creationId="{7C38B452-A211-75E3-BA34-723EBF91E099}"/>
          </ac:picMkLst>
        </pc:picChg>
        <pc:picChg chg="add del mod">
          <ac:chgData name="augusto takeo ferreira" userId="84a9e9da6a676cc0" providerId="LiveId" clId="{7C59FDF7-3637-4178-BF32-FB025B2E541E}" dt="2022-12-05T01:58:57.742" v="354" actId="931"/>
          <ac:picMkLst>
            <pc:docMk/>
            <pc:sldMk cId="918021334" sldId="290"/>
            <ac:picMk id="24" creationId="{184398CE-EF92-356E-79D7-694685C64121}"/>
          </ac:picMkLst>
        </pc:picChg>
        <pc:picChg chg="add mod">
          <ac:chgData name="augusto takeo ferreira" userId="84a9e9da6a676cc0" providerId="LiveId" clId="{7C59FDF7-3637-4178-BF32-FB025B2E541E}" dt="2022-12-05T02:00:01.022" v="379" actId="14100"/>
          <ac:picMkLst>
            <pc:docMk/>
            <pc:sldMk cId="918021334" sldId="290"/>
            <ac:picMk id="26" creationId="{DC3D89B3-B777-A1CF-C240-BCCCA8DD7133}"/>
          </ac:picMkLst>
        </pc:picChg>
        <pc:picChg chg="add mod">
          <ac:chgData name="augusto takeo ferreira" userId="84a9e9da6a676cc0" providerId="LiveId" clId="{7C59FDF7-3637-4178-BF32-FB025B2E541E}" dt="2022-12-05T02:00:09.117" v="380" actId="1076"/>
          <ac:picMkLst>
            <pc:docMk/>
            <pc:sldMk cId="918021334" sldId="290"/>
            <ac:picMk id="28" creationId="{4E2936CC-D368-1875-B68D-CD27C8166D03}"/>
          </ac:picMkLst>
        </pc:picChg>
      </pc:sldChg>
      <pc:sldChg chg="addSp delSp modSp add mod">
        <pc:chgData name="augusto takeo ferreira" userId="84a9e9da6a676cc0" providerId="LiveId" clId="{7C59FDF7-3637-4178-BF32-FB025B2E541E}" dt="2022-12-05T02:14:12.491" v="440" actId="1076"/>
        <pc:sldMkLst>
          <pc:docMk/>
          <pc:sldMk cId="2334510179" sldId="291"/>
        </pc:sldMkLst>
        <pc:spChg chg="mod">
          <ac:chgData name="augusto takeo ferreira" userId="84a9e9da6a676cc0" providerId="LiveId" clId="{7C59FDF7-3637-4178-BF32-FB025B2E541E}" dt="2022-12-05T01:47:30.009" v="210" actId="20577"/>
          <ac:spMkLst>
            <pc:docMk/>
            <pc:sldMk cId="2334510179" sldId="291"/>
            <ac:spMk id="8" creationId="{00000000-0000-0000-0000-000000000000}"/>
          </ac:spMkLst>
        </pc:spChg>
        <pc:spChg chg="del mod">
          <ac:chgData name="augusto takeo ferreira" userId="84a9e9da6a676cc0" providerId="LiveId" clId="{7C59FDF7-3637-4178-BF32-FB025B2E541E}" dt="2022-12-05T02:10:04.342" v="435"/>
          <ac:spMkLst>
            <pc:docMk/>
            <pc:sldMk cId="2334510179" sldId="291"/>
            <ac:spMk id="15" creationId="{00000000-0000-0000-0000-000000000000}"/>
          </ac:spMkLst>
        </pc:spChg>
        <pc:spChg chg="mod">
          <ac:chgData name="augusto takeo ferreira" userId="84a9e9da6a676cc0" providerId="LiveId" clId="{7C59FDF7-3637-4178-BF32-FB025B2E541E}" dt="2022-12-05T01:47:45.368" v="238" actId="20577"/>
          <ac:spMkLst>
            <pc:docMk/>
            <pc:sldMk cId="2334510179" sldId="291"/>
            <ac:spMk id="16" creationId="{00000000-0000-0000-0000-000000000000}"/>
          </ac:spMkLst>
        </pc:spChg>
        <pc:picChg chg="add mod">
          <ac:chgData name="augusto takeo ferreira" userId="84a9e9da6a676cc0" providerId="LiveId" clId="{7C59FDF7-3637-4178-BF32-FB025B2E541E}" dt="2022-12-05T02:14:12.491" v="440" actId="1076"/>
          <ac:picMkLst>
            <pc:docMk/>
            <pc:sldMk cId="2334510179" sldId="291"/>
            <ac:picMk id="3" creationId="{1CDF49E4-4197-E952-2D6D-BBB72221CAAE}"/>
          </ac:picMkLst>
        </pc:picChg>
      </pc:sldChg>
      <pc:sldChg chg="modSp add del mod">
        <pc:chgData name="augusto takeo ferreira" userId="84a9e9da6a676cc0" providerId="LiveId" clId="{7C59FDF7-3637-4178-BF32-FB025B2E541E}" dt="2022-12-05T02:48:35.997" v="695" actId="2696"/>
        <pc:sldMkLst>
          <pc:docMk/>
          <pc:sldMk cId="3569293742" sldId="292"/>
        </pc:sldMkLst>
        <pc:spChg chg="mod">
          <ac:chgData name="augusto takeo ferreira" userId="84a9e9da6a676cc0" providerId="LiveId" clId="{7C59FDF7-3637-4178-BF32-FB025B2E541E}" dt="2022-12-05T01:48:54.524" v="281" actId="20577"/>
          <ac:spMkLst>
            <pc:docMk/>
            <pc:sldMk cId="3569293742" sldId="292"/>
            <ac:spMk id="8" creationId="{00000000-0000-0000-0000-000000000000}"/>
          </ac:spMkLst>
        </pc:spChg>
        <pc:spChg chg="mod">
          <ac:chgData name="augusto takeo ferreira" userId="84a9e9da6a676cc0" providerId="LiveId" clId="{7C59FDF7-3637-4178-BF32-FB025B2E541E}" dt="2022-12-05T01:48:10.672" v="245" actId="20577"/>
          <ac:spMkLst>
            <pc:docMk/>
            <pc:sldMk cId="3569293742" sldId="292"/>
            <ac:spMk id="16" creationId="{00000000-0000-0000-0000-000000000000}"/>
          </ac:spMkLst>
        </pc:spChg>
      </pc:sldChg>
      <pc:sldChg chg="modSp add mod">
        <pc:chgData name="augusto takeo ferreira" userId="84a9e9da6a676cc0" providerId="LiveId" clId="{7C59FDF7-3637-4178-BF32-FB025B2E541E}" dt="2022-12-05T01:49:00.532" v="283" actId="20577"/>
        <pc:sldMkLst>
          <pc:docMk/>
          <pc:sldMk cId="2867385601" sldId="293"/>
        </pc:sldMkLst>
        <pc:spChg chg="mod">
          <ac:chgData name="augusto takeo ferreira" userId="84a9e9da6a676cc0" providerId="LiveId" clId="{7C59FDF7-3637-4178-BF32-FB025B2E541E}" dt="2022-12-05T01:49:00.532" v="283" actId="20577"/>
          <ac:spMkLst>
            <pc:docMk/>
            <pc:sldMk cId="2867385601" sldId="293"/>
            <ac:spMk id="8" creationId="{00000000-0000-0000-0000-000000000000}"/>
          </ac:spMkLst>
        </pc:spChg>
        <pc:spChg chg="mod">
          <ac:chgData name="augusto takeo ferreira" userId="84a9e9da6a676cc0" providerId="LiveId" clId="{7C59FDF7-3637-4178-BF32-FB025B2E541E}" dt="2022-12-05T01:48:36.622" v="275" actId="20577"/>
          <ac:spMkLst>
            <pc:docMk/>
            <pc:sldMk cId="2867385601" sldId="293"/>
            <ac:spMk id="16" creationId="{00000000-0000-0000-0000-000000000000}"/>
          </ac:spMkLst>
        </pc:spChg>
      </pc:sldChg>
      <pc:sldChg chg="addSp delSp modSp add mod">
        <pc:chgData name="augusto takeo ferreira" userId="84a9e9da6a676cc0" providerId="LiveId" clId="{7C59FDF7-3637-4178-BF32-FB025B2E541E}" dt="2022-12-05T02:48:08.743" v="694" actId="1076"/>
        <pc:sldMkLst>
          <pc:docMk/>
          <pc:sldMk cId="2551358368" sldId="294"/>
        </pc:sldMkLst>
        <pc:spChg chg="mod">
          <ac:chgData name="augusto takeo ferreira" userId="84a9e9da6a676cc0" providerId="LiveId" clId="{7C59FDF7-3637-4178-BF32-FB025B2E541E}" dt="2022-12-05T02:47:05.477" v="682" actId="1076"/>
          <ac:spMkLst>
            <pc:docMk/>
            <pc:sldMk cId="2551358368" sldId="294"/>
            <ac:spMk id="13" creationId="{00000000-0000-0000-0000-000000000000}"/>
          </ac:spMkLst>
        </pc:spChg>
        <pc:spChg chg="del mod">
          <ac:chgData name="augusto takeo ferreira" userId="84a9e9da6a676cc0" providerId="LiveId" clId="{7C59FDF7-3637-4178-BF32-FB025B2E541E}" dt="2022-12-05T02:46:37.502" v="677"/>
          <ac:spMkLst>
            <pc:docMk/>
            <pc:sldMk cId="2551358368" sldId="294"/>
            <ac:spMk id="15" creationId="{00000000-0000-0000-0000-000000000000}"/>
          </ac:spMkLst>
        </pc:spChg>
        <pc:picChg chg="add mod">
          <ac:chgData name="augusto takeo ferreira" userId="84a9e9da6a676cc0" providerId="LiveId" clId="{7C59FDF7-3637-4178-BF32-FB025B2E541E}" dt="2022-12-05T02:47:17.095" v="685" actId="1076"/>
          <ac:picMkLst>
            <pc:docMk/>
            <pc:sldMk cId="2551358368" sldId="294"/>
            <ac:picMk id="3" creationId="{D4F8319E-C422-48E6-81F3-EDB11B00DA0E}"/>
          </ac:picMkLst>
        </pc:picChg>
        <pc:picChg chg="add mod">
          <ac:chgData name="augusto takeo ferreira" userId="84a9e9da6a676cc0" providerId="LiveId" clId="{7C59FDF7-3637-4178-BF32-FB025B2E541E}" dt="2022-12-05T02:48:04.791" v="693" actId="1076"/>
          <ac:picMkLst>
            <pc:docMk/>
            <pc:sldMk cId="2551358368" sldId="294"/>
            <ac:picMk id="5" creationId="{7B80199D-D65F-BCC9-1810-D2DADBFB10AC}"/>
          </ac:picMkLst>
        </pc:picChg>
        <pc:picChg chg="add mod">
          <ac:chgData name="augusto takeo ferreira" userId="84a9e9da6a676cc0" providerId="LiveId" clId="{7C59FDF7-3637-4178-BF32-FB025B2E541E}" dt="2022-12-05T02:48:08.743" v="694" actId="1076"/>
          <ac:picMkLst>
            <pc:docMk/>
            <pc:sldMk cId="2551358368" sldId="294"/>
            <ac:picMk id="7" creationId="{B69047B3-31B8-1DC8-1CBD-8E255A40198A}"/>
          </ac:picMkLst>
        </pc:picChg>
      </pc:sldChg>
      <pc:sldChg chg="addSp delSp modSp add mod">
        <pc:chgData name="augusto takeo ferreira" userId="84a9e9da6a676cc0" providerId="LiveId" clId="{7C59FDF7-3637-4178-BF32-FB025B2E541E}" dt="2022-12-05T02:21:54.651" v="535" actId="1076"/>
        <pc:sldMkLst>
          <pc:docMk/>
          <pc:sldMk cId="4209687131" sldId="295"/>
        </pc:sldMkLst>
        <pc:picChg chg="del">
          <ac:chgData name="augusto takeo ferreira" userId="84a9e9da6a676cc0" providerId="LiveId" clId="{7C59FDF7-3637-4178-BF32-FB025B2E541E}" dt="2022-12-05T02:14:42.917" v="443" actId="478"/>
          <ac:picMkLst>
            <pc:docMk/>
            <pc:sldMk cId="4209687131" sldId="295"/>
            <ac:picMk id="3" creationId="{1CDF49E4-4197-E952-2D6D-BBB72221CAAE}"/>
          </ac:picMkLst>
        </pc:picChg>
        <pc:picChg chg="add mod">
          <ac:chgData name="augusto takeo ferreira" userId="84a9e9da6a676cc0" providerId="LiveId" clId="{7C59FDF7-3637-4178-BF32-FB025B2E541E}" dt="2022-12-05T02:21:31.471" v="528" actId="14100"/>
          <ac:picMkLst>
            <pc:docMk/>
            <pc:sldMk cId="4209687131" sldId="295"/>
            <ac:picMk id="4" creationId="{D4F371C5-D97F-55E9-5584-7AE1A642CE0C}"/>
          </ac:picMkLst>
        </pc:picChg>
        <pc:picChg chg="add mod">
          <ac:chgData name="augusto takeo ferreira" userId="84a9e9da6a676cc0" providerId="LiveId" clId="{7C59FDF7-3637-4178-BF32-FB025B2E541E}" dt="2022-12-05T02:21:54.651" v="535" actId="1076"/>
          <ac:picMkLst>
            <pc:docMk/>
            <pc:sldMk cId="4209687131" sldId="295"/>
            <ac:picMk id="6" creationId="{677D9688-1380-E0FC-47D5-D4DAEF5D5981}"/>
          </ac:picMkLst>
        </pc:picChg>
        <pc:picChg chg="add mod">
          <ac:chgData name="augusto takeo ferreira" userId="84a9e9da6a676cc0" providerId="LiveId" clId="{7C59FDF7-3637-4178-BF32-FB025B2E541E}" dt="2022-12-05T02:21:41.401" v="532" actId="1076"/>
          <ac:picMkLst>
            <pc:docMk/>
            <pc:sldMk cId="4209687131" sldId="295"/>
            <ac:picMk id="9" creationId="{2DCB327D-C844-B498-C79C-C2541280D43E}"/>
          </ac:picMkLst>
        </pc:picChg>
      </pc:sldChg>
      <pc:sldChg chg="addSp modSp add mod">
        <pc:chgData name="augusto takeo ferreira" userId="84a9e9da6a676cc0" providerId="LiveId" clId="{7C59FDF7-3637-4178-BF32-FB025B2E541E}" dt="2022-12-05T02:22:38.575" v="548" actId="1076"/>
        <pc:sldMkLst>
          <pc:docMk/>
          <pc:sldMk cId="1687885768" sldId="296"/>
        </pc:sldMkLst>
        <pc:picChg chg="add mod">
          <ac:chgData name="augusto takeo ferreira" userId="84a9e9da6a676cc0" providerId="LiveId" clId="{7C59FDF7-3637-4178-BF32-FB025B2E541E}" dt="2022-12-05T02:22:14.831" v="542" actId="14100"/>
          <ac:picMkLst>
            <pc:docMk/>
            <pc:sldMk cId="1687885768" sldId="296"/>
            <ac:picMk id="3" creationId="{C7D9F514-EF40-E331-52BB-396E3DA827CF}"/>
          </ac:picMkLst>
        </pc:picChg>
        <pc:picChg chg="add mod">
          <ac:chgData name="augusto takeo ferreira" userId="84a9e9da6a676cc0" providerId="LiveId" clId="{7C59FDF7-3637-4178-BF32-FB025B2E541E}" dt="2022-12-05T02:22:24.671" v="545" actId="1076"/>
          <ac:picMkLst>
            <pc:docMk/>
            <pc:sldMk cId="1687885768" sldId="296"/>
            <ac:picMk id="5" creationId="{A22AF3F1-8A88-1859-3482-F51E4AC8E5BD}"/>
          </ac:picMkLst>
        </pc:picChg>
        <pc:picChg chg="add mod">
          <ac:chgData name="augusto takeo ferreira" userId="84a9e9da6a676cc0" providerId="LiveId" clId="{7C59FDF7-3637-4178-BF32-FB025B2E541E}" dt="2022-12-05T02:22:38.575" v="548" actId="1076"/>
          <ac:picMkLst>
            <pc:docMk/>
            <pc:sldMk cId="1687885768" sldId="296"/>
            <ac:picMk id="7" creationId="{B43950D4-7B14-F724-A814-919BA5697B73}"/>
          </ac:picMkLst>
        </pc:picChg>
      </pc:sldChg>
      <pc:sldChg chg="addSp modSp add mod">
        <pc:chgData name="augusto takeo ferreira" userId="84a9e9da6a676cc0" providerId="LiveId" clId="{7C59FDF7-3637-4178-BF32-FB025B2E541E}" dt="2022-12-05T02:23:55.628" v="564" actId="1076"/>
        <pc:sldMkLst>
          <pc:docMk/>
          <pc:sldMk cId="751386311" sldId="297"/>
        </pc:sldMkLst>
        <pc:picChg chg="add mod">
          <ac:chgData name="augusto takeo ferreira" userId="84a9e9da6a676cc0" providerId="LiveId" clId="{7C59FDF7-3637-4178-BF32-FB025B2E541E}" dt="2022-12-05T02:23:33.296" v="558" actId="14100"/>
          <ac:picMkLst>
            <pc:docMk/>
            <pc:sldMk cId="751386311" sldId="297"/>
            <ac:picMk id="3" creationId="{A22401C3-3455-924E-0B7A-8F35F06951B5}"/>
          </ac:picMkLst>
        </pc:picChg>
        <pc:picChg chg="add mod">
          <ac:chgData name="augusto takeo ferreira" userId="84a9e9da6a676cc0" providerId="LiveId" clId="{7C59FDF7-3637-4178-BF32-FB025B2E541E}" dt="2022-12-05T02:23:43.310" v="561" actId="1076"/>
          <ac:picMkLst>
            <pc:docMk/>
            <pc:sldMk cId="751386311" sldId="297"/>
            <ac:picMk id="5" creationId="{9FF03322-2755-B146-FE73-1F76C1E19D8B}"/>
          </ac:picMkLst>
        </pc:picChg>
        <pc:picChg chg="add mod">
          <ac:chgData name="augusto takeo ferreira" userId="84a9e9da6a676cc0" providerId="LiveId" clId="{7C59FDF7-3637-4178-BF32-FB025B2E541E}" dt="2022-12-05T02:23:55.628" v="564" actId="1076"/>
          <ac:picMkLst>
            <pc:docMk/>
            <pc:sldMk cId="751386311" sldId="297"/>
            <ac:picMk id="7" creationId="{271C40DF-1238-0F0C-9651-DC4F2663BC1B}"/>
          </ac:picMkLst>
        </pc:picChg>
      </pc:sldChg>
      <pc:sldChg chg="addSp delSp modSp add mod">
        <pc:chgData name="augusto takeo ferreira" userId="84a9e9da6a676cc0" providerId="LiveId" clId="{7C59FDF7-3637-4178-BF32-FB025B2E541E}" dt="2022-12-05T02:25:14.263" v="579" actId="1076"/>
        <pc:sldMkLst>
          <pc:docMk/>
          <pc:sldMk cId="257457235" sldId="298"/>
        </pc:sldMkLst>
        <pc:picChg chg="add del mod">
          <ac:chgData name="augusto takeo ferreira" userId="84a9e9da6a676cc0" providerId="LiveId" clId="{7C59FDF7-3637-4178-BF32-FB025B2E541E}" dt="2022-12-05T02:17:04.072" v="475" actId="931"/>
          <ac:picMkLst>
            <pc:docMk/>
            <pc:sldMk cId="257457235" sldId="298"/>
            <ac:picMk id="3" creationId="{94B60347-9931-3366-9905-E5440B7C9962}"/>
          </ac:picMkLst>
        </pc:picChg>
        <pc:picChg chg="add del mod">
          <ac:chgData name="augusto takeo ferreira" userId="84a9e9da6a676cc0" providerId="LiveId" clId="{7C59FDF7-3637-4178-BF32-FB025B2E541E}" dt="2022-12-05T02:17:04.072" v="475" actId="931"/>
          <ac:picMkLst>
            <pc:docMk/>
            <pc:sldMk cId="257457235" sldId="298"/>
            <ac:picMk id="5" creationId="{6FB62B0A-1E12-A43B-CDDE-74DCAA5FA2CA}"/>
          </ac:picMkLst>
        </pc:picChg>
        <pc:picChg chg="add mod">
          <ac:chgData name="augusto takeo ferreira" userId="84a9e9da6a676cc0" providerId="LiveId" clId="{7C59FDF7-3637-4178-BF32-FB025B2E541E}" dt="2022-12-05T02:24:43.993" v="573" actId="1076"/>
          <ac:picMkLst>
            <pc:docMk/>
            <pc:sldMk cId="257457235" sldId="298"/>
            <ac:picMk id="7" creationId="{9C9C3863-3052-F6BD-BF17-ED6315245945}"/>
          </ac:picMkLst>
        </pc:picChg>
        <pc:picChg chg="add mod">
          <ac:chgData name="augusto takeo ferreira" userId="84a9e9da6a676cc0" providerId="LiveId" clId="{7C59FDF7-3637-4178-BF32-FB025B2E541E}" dt="2022-12-05T02:24:57.391" v="576" actId="1076"/>
          <ac:picMkLst>
            <pc:docMk/>
            <pc:sldMk cId="257457235" sldId="298"/>
            <ac:picMk id="10" creationId="{9C4C6ED4-0DBE-C0AB-28F9-B742A77EA450}"/>
          </ac:picMkLst>
        </pc:picChg>
        <pc:picChg chg="add mod">
          <ac:chgData name="augusto takeo ferreira" userId="84a9e9da6a676cc0" providerId="LiveId" clId="{7C59FDF7-3637-4178-BF32-FB025B2E541E}" dt="2022-12-05T02:25:14.263" v="579" actId="1076"/>
          <ac:picMkLst>
            <pc:docMk/>
            <pc:sldMk cId="257457235" sldId="298"/>
            <ac:picMk id="12" creationId="{B0F812AC-876C-F055-DC85-5EB5CDF54025}"/>
          </ac:picMkLst>
        </pc:picChg>
      </pc:sldChg>
      <pc:sldChg chg="addSp modSp add mod">
        <pc:chgData name="augusto takeo ferreira" userId="84a9e9da6a676cc0" providerId="LiveId" clId="{7C59FDF7-3637-4178-BF32-FB025B2E541E}" dt="2022-12-05T02:25:55.131" v="591" actId="1076"/>
        <pc:sldMkLst>
          <pc:docMk/>
          <pc:sldMk cId="4250742545" sldId="299"/>
        </pc:sldMkLst>
        <pc:picChg chg="add mod">
          <ac:chgData name="augusto takeo ferreira" userId="84a9e9da6a676cc0" providerId="LiveId" clId="{7C59FDF7-3637-4178-BF32-FB025B2E541E}" dt="2022-12-05T02:25:31.391" v="584" actId="14100"/>
          <ac:picMkLst>
            <pc:docMk/>
            <pc:sldMk cId="4250742545" sldId="299"/>
            <ac:picMk id="3" creationId="{CF956BBD-A1AA-7D41-8E0F-76B4BD722507}"/>
          </ac:picMkLst>
        </pc:picChg>
        <pc:picChg chg="add mod">
          <ac:chgData name="augusto takeo ferreira" userId="84a9e9da6a676cc0" providerId="LiveId" clId="{7C59FDF7-3637-4178-BF32-FB025B2E541E}" dt="2022-12-05T02:25:55.131" v="591" actId="1076"/>
          <ac:picMkLst>
            <pc:docMk/>
            <pc:sldMk cId="4250742545" sldId="299"/>
            <ac:picMk id="5" creationId="{020A0B04-6A95-E00E-B084-B7DD8D129E90}"/>
          </ac:picMkLst>
        </pc:picChg>
        <pc:picChg chg="add mod">
          <ac:chgData name="augusto takeo ferreira" userId="84a9e9da6a676cc0" providerId="LiveId" clId="{7C59FDF7-3637-4178-BF32-FB025B2E541E}" dt="2022-12-05T02:25:43.881" v="588" actId="1076"/>
          <ac:picMkLst>
            <pc:docMk/>
            <pc:sldMk cId="4250742545" sldId="299"/>
            <ac:picMk id="7" creationId="{8E86BAD9-29A4-F4F5-71EC-F746599F4392}"/>
          </ac:picMkLst>
        </pc:picChg>
      </pc:sldChg>
      <pc:sldChg chg="add del">
        <pc:chgData name="augusto takeo ferreira" userId="84a9e9da6a676cc0" providerId="LiveId" clId="{7C59FDF7-3637-4178-BF32-FB025B2E541E}" dt="2022-12-05T02:48:40.057" v="696" actId="2696"/>
        <pc:sldMkLst>
          <pc:docMk/>
          <pc:sldMk cId="2136119631" sldId="300"/>
        </pc:sldMkLst>
      </pc:sldChg>
      <pc:sldChg chg="add del">
        <pc:chgData name="augusto takeo ferreira" userId="84a9e9da6a676cc0" providerId="LiveId" clId="{7C59FDF7-3637-4178-BF32-FB025B2E541E}" dt="2022-12-05T02:48:42.793" v="697" actId="2696"/>
        <pc:sldMkLst>
          <pc:docMk/>
          <pc:sldMk cId="3696988951" sldId="301"/>
        </pc:sldMkLst>
      </pc:sldChg>
      <pc:sldChg chg="add del">
        <pc:chgData name="augusto takeo ferreira" userId="84a9e9da6a676cc0" providerId="LiveId" clId="{7C59FDF7-3637-4178-BF32-FB025B2E541E}" dt="2022-12-05T02:48:46.075" v="698" actId="2696"/>
        <pc:sldMkLst>
          <pc:docMk/>
          <pc:sldMk cId="694609543" sldId="302"/>
        </pc:sldMkLst>
      </pc:sldChg>
      <pc:sldChg chg="add del">
        <pc:chgData name="augusto takeo ferreira" userId="84a9e9da6a676cc0" providerId="LiveId" clId="{7C59FDF7-3637-4178-BF32-FB025B2E541E}" dt="2022-12-05T02:48:48.855" v="699" actId="2696"/>
        <pc:sldMkLst>
          <pc:docMk/>
          <pc:sldMk cId="3898556892" sldId="303"/>
        </pc:sldMkLst>
      </pc:sldChg>
      <pc:sldChg chg="add del">
        <pc:chgData name="augusto takeo ferreira" userId="84a9e9da6a676cc0" providerId="LiveId" clId="{7C59FDF7-3637-4178-BF32-FB025B2E541E}" dt="2022-12-05T02:48:52.070" v="700" actId="2696"/>
        <pc:sldMkLst>
          <pc:docMk/>
          <pc:sldMk cId="2916949733" sldId="304"/>
        </pc:sldMkLst>
      </pc:sldChg>
      <pc:sldChg chg="addSp modSp add mod">
        <pc:chgData name="augusto takeo ferreira" userId="84a9e9da6a676cc0" providerId="LiveId" clId="{7C59FDF7-3637-4178-BF32-FB025B2E541E}" dt="2022-12-05T02:39:37.367" v="603" actId="1076"/>
        <pc:sldMkLst>
          <pc:docMk/>
          <pc:sldMk cId="740911947" sldId="305"/>
        </pc:sldMkLst>
        <pc:picChg chg="add mod">
          <ac:chgData name="augusto takeo ferreira" userId="84a9e9da6a676cc0" providerId="LiveId" clId="{7C59FDF7-3637-4178-BF32-FB025B2E541E}" dt="2022-12-05T02:39:37.367" v="603" actId="1076"/>
          <ac:picMkLst>
            <pc:docMk/>
            <pc:sldMk cId="740911947" sldId="305"/>
            <ac:picMk id="3" creationId="{A4134C26-91CF-DC60-95C4-CB9817F9BAD5}"/>
          </ac:picMkLst>
        </pc:picChg>
      </pc:sldChg>
      <pc:sldChg chg="addSp delSp modSp add mod">
        <pc:chgData name="augusto takeo ferreira" userId="84a9e9da6a676cc0" providerId="LiveId" clId="{7C59FDF7-3637-4178-BF32-FB025B2E541E}" dt="2022-12-05T02:45:53.070" v="666" actId="1076"/>
        <pc:sldMkLst>
          <pc:docMk/>
          <pc:sldMk cId="643355903" sldId="306"/>
        </pc:sldMkLst>
        <pc:spChg chg="del mod">
          <ac:chgData name="augusto takeo ferreira" userId="84a9e9da6a676cc0" providerId="LiveId" clId="{7C59FDF7-3637-4178-BF32-FB025B2E541E}" dt="2022-12-05T02:45:11.784" v="655"/>
          <ac:spMkLst>
            <pc:docMk/>
            <pc:sldMk cId="643355903" sldId="306"/>
            <ac:spMk id="15" creationId="{00000000-0000-0000-0000-000000000000}"/>
          </ac:spMkLst>
        </pc:spChg>
        <pc:picChg chg="add mod">
          <ac:chgData name="augusto takeo ferreira" userId="84a9e9da6a676cc0" providerId="LiveId" clId="{7C59FDF7-3637-4178-BF32-FB025B2E541E}" dt="2022-12-05T02:45:49.494" v="665" actId="14100"/>
          <ac:picMkLst>
            <pc:docMk/>
            <pc:sldMk cId="643355903" sldId="306"/>
            <ac:picMk id="3" creationId="{4E74FC47-9991-7F2B-CBE2-2C965593DC97}"/>
          </ac:picMkLst>
        </pc:picChg>
        <pc:picChg chg="add mod">
          <ac:chgData name="augusto takeo ferreira" userId="84a9e9da6a676cc0" providerId="LiveId" clId="{7C59FDF7-3637-4178-BF32-FB025B2E541E}" dt="2022-12-05T02:45:31.853" v="660" actId="14100"/>
          <ac:picMkLst>
            <pc:docMk/>
            <pc:sldMk cId="643355903" sldId="306"/>
            <ac:picMk id="5" creationId="{D6010FF7-624F-9284-3DAF-271B5D525EC1}"/>
          </ac:picMkLst>
        </pc:picChg>
        <pc:picChg chg="add mod">
          <ac:chgData name="augusto takeo ferreira" userId="84a9e9da6a676cc0" providerId="LiveId" clId="{7C59FDF7-3637-4178-BF32-FB025B2E541E}" dt="2022-12-05T02:45:53.070" v="666" actId="1076"/>
          <ac:picMkLst>
            <pc:docMk/>
            <pc:sldMk cId="643355903" sldId="306"/>
            <ac:picMk id="7" creationId="{160DA9A3-14FA-8D62-7D67-B7781D9047D6}"/>
          </ac:picMkLst>
        </pc:picChg>
      </pc:sldChg>
      <pc:sldChg chg="addSp modSp add mod ord">
        <pc:chgData name="augusto takeo ferreira" userId="84a9e9da6a676cc0" providerId="LiveId" clId="{7C59FDF7-3637-4178-BF32-FB025B2E541E}" dt="2022-12-05T02:46:54.215" v="681"/>
        <pc:sldMkLst>
          <pc:docMk/>
          <pc:sldMk cId="3424370613" sldId="307"/>
        </pc:sldMkLst>
        <pc:spChg chg="mod">
          <ac:chgData name="augusto takeo ferreira" userId="84a9e9da6a676cc0" providerId="LiveId" clId="{7C59FDF7-3637-4178-BF32-FB025B2E541E}" dt="2022-12-05T02:44:05.327" v="637" actId="1076"/>
          <ac:spMkLst>
            <pc:docMk/>
            <pc:sldMk cId="3424370613" sldId="307"/>
            <ac:spMk id="13" creationId="{00000000-0000-0000-0000-000000000000}"/>
          </ac:spMkLst>
        </pc:spChg>
        <pc:spChg chg="mod">
          <ac:chgData name="augusto takeo ferreira" userId="84a9e9da6a676cc0" providerId="LiveId" clId="{7C59FDF7-3637-4178-BF32-FB025B2E541E}" dt="2022-12-05T02:44:08.987" v="638" actId="20577"/>
          <ac:spMkLst>
            <pc:docMk/>
            <pc:sldMk cId="3424370613" sldId="307"/>
            <ac:spMk id="15" creationId="{00000000-0000-0000-0000-000000000000}"/>
          </ac:spMkLst>
        </pc:spChg>
        <pc:picChg chg="add mod">
          <ac:chgData name="augusto takeo ferreira" userId="84a9e9da6a676cc0" providerId="LiveId" clId="{7C59FDF7-3637-4178-BF32-FB025B2E541E}" dt="2022-12-05T02:43:43.251" v="632" actId="14100"/>
          <ac:picMkLst>
            <pc:docMk/>
            <pc:sldMk cId="3424370613" sldId="307"/>
            <ac:picMk id="3" creationId="{DC761ED3-984A-6635-D139-CB6804E9310C}"/>
          </ac:picMkLst>
        </pc:picChg>
        <pc:picChg chg="add mod">
          <ac:chgData name="augusto takeo ferreira" userId="84a9e9da6a676cc0" providerId="LiveId" clId="{7C59FDF7-3637-4178-BF32-FB025B2E541E}" dt="2022-12-05T02:44:14.819" v="639" actId="1076"/>
          <ac:picMkLst>
            <pc:docMk/>
            <pc:sldMk cId="3424370613" sldId="307"/>
            <ac:picMk id="5" creationId="{04BC53EF-010C-9476-4727-96A93E6F66E1}"/>
          </ac:picMkLst>
        </pc:picChg>
        <pc:picChg chg="add mod">
          <ac:chgData name="augusto takeo ferreira" userId="84a9e9da6a676cc0" providerId="LiveId" clId="{7C59FDF7-3637-4178-BF32-FB025B2E541E}" dt="2022-12-05T02:44:25.369" v="641" actId="1076"/>
          <ac:picMkLst>
            <pc:docMk/>
            <pc:sldMk cId="3424370613" sldId="307"/>
            <ac:picMk id="7" creationId="{287C3F03-6578-CCA3-F560-D41D2EF23745}"/>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7" name="Group 6"/>
          <p:cNvGrpSpPr/>
          <p:nvPr/>
        </p:nvGrpSpPr>
        <p:grpSpPr>
          <a:xfrm>
            <a:off x="-6350" y="-12231"/>
            <a:ext cx="6877353" cy="9930462"/>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847947" y="3473216"/>
            <a:ext cx="4370039" cy="2377992"/>
          </a:xfrm>
        </p:spPr>
        <p:txBody>
          <a:bodyPr anchor="b">
            <a:noAutofit/>
          </a:bodyPr>
          <a:lstStyle>
            <a:lvl1pPr algn="r">
              <a:defRPr sz="4050">
                <a:solidFill>
                  <a:schemeClr val="accent1"/>
                </a:solidFill>
              </a:defRPr>
            </a:lvl1pPr>
          </a:lstStyle>
          <a:p>
            <a:r>
              <a:rPr lang="pt-BR"/>
              <a:t>Clique para editar o título Mestre</a:t>
            </a:r>
            <a:endParaRPr lang="en-US" dirty="0"/>
          </a:p>
        </p:txBody>
      </p:sp>
      <p:sp>
        <p:nvSpPr>
          <p:cNvPr id="3" name="Subtitle 2"/>
          <p:cNvSpPr>
            <a:spLocks noGrp="1"/>
          </p:cNvSpPr>
          <p:nvPr>
            <p:ph type="subTitle" idx="1"/>
          </p:nvPr>
        </p:nvSpPr>
        <p:spPr>
          <a:xfrm>
            <a:off x="847947" y="5851205"/>
            <a:ext cx="4370039" cy="1584410"/>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DDF9E7C9-C1EF-4DA6-B451-47B76136F290}" type="datetimeFigureOut">
              <a:rPr lang="pt-BR" smtClean="0"/>
              <a:t>14/12/2022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3FC0F5B3-A7C8-47DF-BA7E-3A7618163B35}" type="slidenum">
              <a:rPr lang="pt-BR" smtClean="0"/>
              <a:t>‹nº›</a:t>
            </a:fld>
            <a:endParaRPr lang="pt-BR"/>
          </a:p>
        </p:txBody>
      </p:sp>
    </p:spTree>
    <p:extLst>
      <p:ext uri="{BB962C8B-B14F-4D97-AF65-F5344CB8AC3E}">
        <p14:creationId xmlns:p14="http://schemas.microsoft.com/office/powerpoint/2010/main" val="1863669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457200" y="880533"/>
            <a:ext cx="4760786" cy="4916311"/>
          </a:xfrm>
        </p:spPr>
        <p:txBody>
          <a:bodyPr anchor="ctr">
            <a:normAutofit/>
          </a:bodyPr>
          <a:lstStyle>
            <a:lvl1pPr algn="l">
              <a:defRPr sz="3300" b="0" cap="none"/>
            </a:lvl1pPr>
          </a:lstStyle>
          <a:p>
            <a:r>
              <a:rPr lang="pt-BR"/>
              <a:t>Clique para editar o título Mestre</a:t>
            </a:r>
            <a:endParaRPr lang="en-US" dirty="0"/>
          </a:p>
        </p:txBody>
      </p:sp>
      <p:sp>
        <p:nvSpPr>
          <p:cNvPr id="3" name="Text Placeholder 2"/>
          <p:cNvSpPr>
            <a:spLocks noGrp="1"/>
          </p:cNvSpPr>
          <p:nvPr>
            <p:ph type="body" idx="1"/>
          </p:nvPr>
        </p:nvSpPr>
        <p:spPr>
          <a:xfrm>
            <a:off x="457200" y="6457245"/>
            <a:ext cx="4760786" cy="2269167"/>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DDF9E7C9-C1EF-4DA6-B451-47B76136F290}" type="datetimeFigureOut">
              <a:rPr lang="pt-BR" smtClean="0"/>
              <a:t>14/12/2022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3FC0F5B3-A7C8-47DF-BA7E-3A7618163B35}" type="slidenum">
              <a:rPr lang="pt-BR" smtClean="0"/>
              <a:t>‹nº›</a:t>
            </a:fld>
            <a:endParaRPr lang="pt-BR"/>
          </a:p>
        </p:txBody>
      </p:sp>
    </p:spTree>
    <p:extLst>
      <p:ext uri="{BB962C8B-B14F-4D97-AF65-F5344CB8AC3E}">
        <p14:creationId xmlns:p14="http://schemas.microsoft.com/office/powerpoint/2010/main" val="593605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581164" y="880533"/>
            <a:ext cx="4554137" cy="4365978"/>
          </a:xfrm>
        </p:spPr>
        <p:txBody>
          <a:bodyPr anchor="ctr">
            <a:normAutofit/>
          </a:bodyPr>
          <a:lstStyle>
            <a:lvl1pPr algn="l">
              <a:defRPr sz="3300" b="0" cap="none"/>
            </a:lvl1pPr>
          </a:lstStyle>
          <a:p>
            <a:r>
              <a:rPr lang="pt-BR"/>
              <a:t>Clique para editar o título Mestre</a:t>
            </a:r>
            <a:endParaRPr lang="en-US" dirty="0"/>
          </a:p>
        </p:txBody>
      </p:sp>
      <p:sp>
        <p:nvSpPr>
          <p:cNvPr id="23" name="Text Placeholder 9"/>
          <p:cNvSpPr>
            <a:spLocks noGrp="1"/>
          </p:cNvSpPr>
          <p:nvPr>
            <p:ph type="body" sz="quarter" idx="13"/>
          </p:nvPr>
        </p:nvSpPr>
        <p:spPr>
          <a:xfrm>
            <a:off x="825806" y="5246511"/>
            <a:ext cx="4064853" cy="550333"/>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pt-BR"/>
              <a:t>Clique para editar os estilos de texto Mestres</a:t>
            </a:r>
          </a:p>
        </p:txBody>
      </p:sp>
      <p:sp>
        <p:nvSpPr>
          <p:cNvPr id="3" name="Text Placeholder 2"/>
          <p:cNvSpPr>
            <a:spLocks noGrp="1"/>
          </p:cNvSpPr>
          <p:nvPr>
            <p:ph type="body" idx="1"/>
          </p:nvPr>
        </p:nvSpPr>
        <p:spPr>
          <a:xfrm>
            <a:off x="457199" y="6457245"/>
            <a:ext cx="4760786" cy="2269167"/>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DDF9E7C9-C1EF-4DA6-B451-47B76136F290}" type="datetimeFigureOut">
              <a:rPr lang="pt-BR" smtClean="0"/>
              <a:t>14/12/2022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3FC0F5B3-A7C8-47DF-BA7E-3A7618163B35}" type="slidenum">
              <a:rPr lang="pt-BR" smtClean="0"/>
              <a:t>‹nº›</a:t>
            </a:fld>
            <a:endParaRPr lang="pt-BR"/>
          </a:p>
        </p:txBody>
      </p:sp>
      <p:sp>
        <p:nvSpPr>
          <p:cNvPr id="24" name="TextBox 23"/>
          <p:cNvSpPr txBox="1"/>
          <p:nvPr/>
        </p:nvSpPr>
        <p:spPr>
          <a:xfrm>
            <a:off x="362034" y="1141657"/>
            <a:ext cx="342989" cy="8446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5060775" y="4169470"/>
            <a:ext cx="342989" cy="8446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24498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457199" y="2790649"/>
            <a:ext cx="4760786" cy="3748998"/>
          </a:xfrm>
        </p:spPr>
        <p:txBody>
          <a:bodyPr anchor="b">
            <a:normAutofit/>
          </a:bodyPr>
          <a:lstStyle>
            <a:lvl1pPr algn="l">
              <a:defRPr sz="3300" b="0" cap="none"/>
            </a:lvl1pPr>
          </a:lstStyle>
          <a:p>
            <a:r>
              <a:rPr lang="pt-BR"/>
              <a:t>Clique para editar o título Mestre</a:t>
            </a:r>
            <a:endParaRPr lang="en-US" dirty="0"/>
          </a:p>
        </p:txBody>
      </p:sp>
      <p:sp>
        <p:nvSpPr>
          <p:cNvPr id="3" name="Text Placeholder 2"/>
          <p:cNvSpPr>
            <a:spLocks noGrp="1"/>
          </p:cNvSpPr>
          <p:nvPr>
            <p:ph type="body" idx="1"/>
          </p:nvPr>
        </p:nvSpPr>
        <p:spPr>
          <a:xfrm>
            <a:off x="457199" y="6539647"/>
            <a:ext cx="4760786" cy="2186765"/>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DDF9E7C9-C1EF-4DA6-B451-47B76136F290}" type="datetimeFigureOut">
              <a:rPr lang="pt-BR" smtClean="0"/>
              <a:t>14/12/2022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3FC0F5B3-A7C8-47DF-BA7E-3A7618163B35}" type="slidenum">
              <a:rPr lang="pt-BR" smtClean="0"/>
              <a:t>‹nº›</a:t>
            </a:fld>
            <a:endParaRPr lang="pt-BR"/>
          </a:p>
        </p:txBody>
      </p:sp>
    </p:spTree>
    <p:extLst>
      <p:ext uri="{BB962C8B-B14F-4D97-AF65-F5344CB8AC3E}">
        <p14:creationId xmlns:p14="http://schemas.microsoft.com/office/powerpoint/2010/main" val="4252057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o 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581164" y="880533"/>
            <a:ext cx="4554137" cy="4365978"/>
          </a:xfrm>
        </p:spPr>
        <p:txBody>
          <a:bodyPr anchor="ctr">
            <a:normAutofit/>
          </a:bodyPr>
          <a:lstStyle>
            <a:lvl1pPr algn="l">
              <a:defRPr sz="3300" b="0" cap="none"/>
            </a:lvl1pPr>
          </a:lstStyle>
          <a:p>
            <a:r>
              <a:rPr lang="pt-BR"/>
              <a:t>Clique para editar o título Mestre</a:t>
            </a:r>
            <a:endParaRPr lang="en-US" dirty="0"/>
          </a:p>
        </p:txBody>
      </p:sp>
      <p:sp>
        <p:nvSpPr>
          <p:cNvPr id="23" name="Text Placeholder 9"/>
          <p:cNvSpPr>
            <a:spLocks noGrp="1"/>
          </p:cNvSpPr>
          <p:nvPr>
            <p:ph type="body" sz="quarter" idx="13"/>
          </p:nvPr>
        </p:nvSpPr>
        <p:spPr>
          <a:xfrm>
            <a:off x="457198" y="5796844"/>
            <a:ext cx="4760787" cy="742803"/>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pt-BR"/>
              <a:t>Clique para editar os estilos de texto Mestres</a:t>
            </a:r>
          </a:p>
        </p:txBody>
      </p:sp>
      <p:sp>
        <p:nvSpPr>
          <p:cNvPr id="3" name="Text Placeholder 2"/>
          <p:cNvSpPr>
            <a:spLocks noGrp="1"/>
          </p:cNvSpPr>
          <p:nvPr>
            <p:ph type="body" idx="1"/>
          </p:nvPr>
        </p:nvSpPr>
        <p:spPr>
          <a:xfrm>
            <a:off x="457199" y="6539647"/>
            <a:ext cx="4760786" cy="2186765"/>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DDF9E7C9-C1EF-4DA6-B451-47B76136F290}" type="datetimeFigureOut">
              <a:rPr lang="pt-BR" smtClean="0"/>
              <a:t>14/12/2022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3FC0F5B3-A7C8-47DF-BA7E-3A7618163B35}" type="slidenum">
              <a:rPr lang="pt-BR" smtClean="0"/>
              <a:t>‹nº›</a:t>
            </a:fld>
            <a:endParaRPr lang="pt-BR"/>
          </a:p>
        </p:txBody>
      </p:sp>
      <p:sp>
        <p:nvSpPr>
          <p:cNvPr id="24" name="TextBox 23"/>
          <p:cNvSpPr txBox="1"/>
          <p:nvPr/>
        </p:nvSpPr>
        <p:spPr>
          <a:xfrm>
            <a:off x="362034" y="1141657"/>
            <a:ext cx="342989" cy="8446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5060775" y="4169470"/>
            <a:ext cx="342989" cy="8446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67935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iro ou Falso">
    <p:spTree>
      <p:nvGrpSpPr>
        <p:cNvPr id="1" name=""/>
        <p:cNvGrpSpPr/>
        <p:nvPr/>
      </p:nvGrpSpPr>
      <p:grpSpPr>
        <a:xfrm>
          <a:off x="0" y="0"/>
          <a:ext cx="0" cy="0"/>
          <a:chOff x="0" y="0"/>
          <a:chExt cx="0" cy="0"/>
        </a:xfrm>
      </p:grpSpPr>
      <p:sp>
        <p:nvSpPr>
          <p:cNvPr id="2" name="Title 1"/>
          <p:cNvSpPr>
            <a:spLocks noGrp="1"/>
          </p:cNvSpPr>
          <p:nvPr>
            <p:ph type="title"/>
          </p:nvPr>
        </p:nvSpPr>
        <p:spPr>
          <a:xfrm>
            <a:off x="461886" y="880533"/>
            <a:ext cx="4756099" cy="4365978"/>
          </a:xfrm>
        </p:spPr>
        <p:txBody>
          <a:bodyPr anchor="ctr">
            <a:normAutofit/>
          </a:bodyPr>
          <a:lstStyle>
            <a:lvl1pPr algn="l">
              <a:defRPr sz="3300" b="0" cap="none"/>
            </a:lvl1pPr>
          </a:lstStyle>
          <a:p>
            <a:r>
              <a:rPr lang="pt-BR"/>
              <a:t>Clique para editar o título Mestre</a:t>
            </a:r>
            <a:endParaRPr lang="en-US" dirty="0"/>
          </a:p>
        </p:txBody>
      </p:sp>
      <p:sp>
        <p:nvSpPr>
          <p:cNvPr id="23" name="Text Placeholder 9"/>
          <p:cNvSpPr>
            <a:spLocks noGrp="1"/>
          </p:cNvSpPr>
          <p:nvPr>
            <p:ph type="body" sz="quarter" idx="13"/>
          </p:nvPr>
        </p:nvSpPr>
        <p:spPr>
          <a:xfrm>
            <a:off x="457198" y="5796844"/>
            <a:ext cx="4760787" cy="742803"/>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pt-BR"/>
              <a:t>Clique para editar os estilos de texto Mestres</a:t>
            </a:r>
          </a:p>
        </p:txBody>
      </p:sp>
      <p:sp>
        <p:nvSpPr>
          <p:cNvPr id="3" name="Text Placeholder 2"/>
          <p:cNvSpPr>
            <a:spLocks noGrp="1"/>
          </p:cNvSpPr>
          <p:nvPr>
            <p:ph type="body" idx="1"/>
          </p:nvPr>
        </p:nvSpPr>
        <p:spPr>
          <a:xfrm>
            <a:off x="457199" y="6539647"/>
            <a:ext cx="4760786" cy="2186765"/>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DDF9E7C9-C1EF-4DA6-B451-47B76136F290}" type="datetimeFigureOut">
              <a:rPr lang="pt-BR" smtClean="0"/>
              <a:t>14/12/2022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3FC0F5B3-A7C8-47DF-BA7E-3A7618163B35}" type="slidenum">
              <a:rPr lang="pt-BR" smtClean="0"/>
              <a:t>‹nº›</a:t>
            </a:fld>
            <a:endParaRPr lang="pt-BR"/>
          </a:p>
        </p:txBody>
      </p:sp>
    </p:spTree>
    <p:extLst>
      <p:ext uri="{BB962C8B-B14F-4D97-AF65-F5344CB8AC3E}">
        <p14:creationId xmlns:p14="http://schemas.microsoft.com/office/powerpoint/2010/main" val="470922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DDF9E7C9-C1EF-4DA6-B451-47B76136F290}" type="datetimeFigureOut">
              <a:rPr lang="pt-BR" smtClean="0"/>
              <a:t>14/12/2022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3FC0F5B3-A7C8-47DF-BA7E-3A7618163B35}" type="slidenum">
              <a:rPr lang="pt-BR" smtClean="0"/>
              <a:t>‹nº›</a:t>
            </a:fld>
            <a:endParaRPr lang="pt-BR"/>
          </a:p>
        </p:txBody>
      </p:sp>
    </p:spTree>
    <p:extLst>
      <p:ext uri="{BB962C8B-B14F-4D97-AF65-F5344CB8AC3E}">
        <p14:creationId xmlns:p14="http://schemas.microsoft.com/office/powerpoint/2010/main" val="2547086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82984" y="880534"/>
            <a:ext cx="734109" cy="7585429"/>
          </a:xfrm>
        </p:spPr>
        <p:txBody>
          <a:bodyPr vert="eaVert" anchor="ctr"/>
          <a:lstStyle/>
          <a:p>
            <a:r>
              <a:rPr lang="pt-BR"/>
              <a:t>Clique para editar o título Mestre</a:t>
            </a:r>
            <a:endParaRPr lang="en-US" dirty="0"/>
          </a:p>
        </p:txBody>
      </p:sp>
      <p:sp>
        <p:nvSpPr>
          <p:cNvPr id="3" name="Vertical Text Placeholder 2"/>
          <p:cNvSpPr>
            <a:spLocks noGrp="1"/>
          </p:cNvSpPr>
          <p:nvPr>
            <p:ph type="body" orient="vert" idx="1"/>
          </p:nvPr>
        </p:nvSpPr>
        <p:spPr>
          <a:xfrm>
            <a:off x="457199" y="880534"/>
            <a:ext cx="3896270" cy="7585429"/>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DDF9E7C9-C1EF-4DA6-B451-47B76136F290}" type="datetimeFigureOut">
              <a:rPr lang="pt-BR" smtClean="0"/>
              <a:t>14/12/2022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3FC0F5B3-A7C8-47DF-BA7E-3A7618163B35}" type="slidenum">
              <a:rPr lang="pt-BR" smtClean="0"/>
              <a:t>‹nº›</a:t>
            </a:fld>
            <a:endParaRPr lang="pt-BR"/>
          </a:p>
        </p:txBody>
      </p:sp>
    </p:spTree>
    <p:extLst>
      <p:ext uri="{BB962C8B-B14F-4D97-AF65-F5344CB8AC3E}">
        <p14:creationId xmlns:p14="http://schemas.microsoft.com/office/powerpoint/2010/main" val="4038207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DDF9E7C9-C1EF-4DA6-B451-47B76136F290}" type="datetimeFigureOut">
              <a:rPr lang="pt-BR" smtClean="0"/>
              <a:t>14/12/2022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3FC0F5B3-A7C8-47DF-BA7E-3A7618163B35}" type="slidenum">
              <a:rPr lang="pt-BR" smtClean="0"/>
              <a:t>‹nº›</a:t>
            </a:fld>
            <a:endParaRPr lang="pt-BR"/>
          </a:p>
        </p:txBody>
      </p:sp>
    </p:spTree>
    <p:extLst>
      <p:ext uri="{BB962C8B-B14F-4D97-AF65-F5344CB8AC3E}">
        <p14:creationId xmlns:p14="http://schemas.microsoft.com/office/powerpoint/2010/main" val="3572067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457199" y="3901254"/>
            <a:ext cx="4760786" cy="2638395"/>
          </a:xfrm>
        </p:spPr>
        <p:txBody>
          <a:bodyPr anchor="b"/>
          <a:lstStyle>
            <a:lvl1pPr algn="l">
              <a:defRPr sz="3000" b="0" cap="none"/>
            </a:lvl1pPr>
          </a:lstStyle>
          <a:p>
            <a:r>
              <a:rPr lang="pt-BR"/>
              <a:t>Clique para editar o título Mestre</a:t>
            </a:r>
            <a:endParaRPr lang="en-US" dirty="0"/>
          </a:p>
        </p:txBody>
      </p:sp>
      <p:sp>
        <p:nvSpPr>
          <p:cNvPr id="3" name="Text Placeholder 2"/>
          <p:cNvSpPr>
            <a:spLocks noGrp="1"/>
          </p:cNvSpPr>
          <p:nvPr>
            <p:ph type="body" idx="1"/>
          </p:nvPr>
        </p:nvSpPr>
        <p:spPr>
          <a:xfrm>
            <a:off x="457199" y="6539647"/>
            <a:ext cx="4760786" cy="12428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DDF9E7C9-C1EF-4DA6-B451-47B76136F290}" type="datetimeFigureOut">
              <a:rPr lang="pt-BR" smtClean="0"/>
              <a:t>14/12/2022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3FC0F5B3-A7C8-47DF-BA7E-3A7618163B35}" type="slidenum">
              <a:rPr lang="pt-BR" smtClean="0"/>
              <a:t>‹nº›</a:t>
            </a:fld>
            <a:endParaRPr lang="pt-BR"/>
          </a:p>
        </p:txBody>
      </p:sp>
    </p:spTree>
    <p:extLst>
      <p:ext uri="{BB962C8B-B14F-4D97-AF65-F5344CB8AC3E}">
        <p14:creationId xmlns:p14="http://schemas.microsoft.com/office/powerpoint/2010/main" val="4263479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a:xfrm>
            <a:off x="457200" y="880533"/>
            <a:ext cx="4760786" cy="1907822"/>
          </a:xfrm>
        </p:spPr>
        <p:txBody>
          <a:bodyPr/>
          <a:lstStyle/>
          <a:p>
            <a:r>
              <a:rPr lang="pt-BR"/>
              <a:t>Clique para editar o título Mestre</a:t>
            </a:r>
            <a:endParaRPr lang="en-US" dirty="0"/>
          </a:p>
        </p:txBody>
      </p:sp>
      <p:sp>
        <p:nvSpPr>
          <p:cNvPr id="3" name="Content Placeholder 2"/>
          <p:cNvSpPr>
            <a:spLocks noGrp="1"/>
          </p:cNvSpPr>
          <p:nvPr>
            <p:ph sz="half" idx="1"/>
          </p:nvPr>
        </p:nvSpPr>
        <p:spPr>
          <a:xfrm>
            <a:off x="457200" y="3120851"/>
            <a:ext cx="2316082" cy="560556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2901903" y="3120853"/>
            <a:ext cx="2316083" cy="5605561"/>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DDF9E7C9-C1EF-4DA6-B451-47B76136F290}" type="datetimeFigureOut">
              <a:rPr lang="pt-BR" smtClean="0"/>
              <a:t>14/12/2022</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3FC0F5B3-A7C8-47DF-BA7E-3A7618163B35}" type="slidenum">
              <a:rPr lang="pt-BR" smtClean="0"/>
              <a:t>‹nº›</a:t>
            </a:fld>
            <a:endParaRPr lang="pt-BR"/>
          </a:p>
        </p:txBody>
      </p:sp>
    </p:spTree>
    <p:extLst>
      <p:ext uri="{BB962C8B-B14F-4D97-AF65-F5344CB8AC3E}">
        <p14:creationId xmlns:p14="http://schemas.microsoft.com/office/powerpoint/2010/main" val="1519023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457200" y="880533"/>
            <a:ext cx="4760785" cy="1907822"/>
          </a:xfrm>
        </p:spPr>
        <p:txBody>
          <a:bodyPr/>
          <a:lstStyle>
            <a:lvl1pPr>
              <a:defRPr/>
            </a:lvl1pPr>
          </a:lstStyle>
          <a:p>
            <a:r>
              <a:rPr lang="pt-BR"/>
              <a:t>Clique para editar o título Mestre</a:t>
            </a:r>
            <a:endParaRPr lang="en-US" dirty="0"/>
          </a:p>
        </p:txBody>
      </p:sp>
      <p:sp>
        <p:nvSpPr>
          <p:cNvPr id="3" name="Text Placeholder 2"/>
          <p:cNvSpPr>
            <a:spLocks noGrp="1"/>
          </p:cNvSpPr>
          <p:nvPr>
            <p:ph type="body" idx="1"/>
          </p:nvPr>
        </p:nvSpPr>
        <p:spPr>
          <a:xfrm>
            <a:off x="457199" y="3121420"/>
            <a:ext cx="2318004" cy="832378"/>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os estilos de texto Mestres</a:t>
            </a:r>
          </a:p>
        </p:txBody>
      </p:sp>
      <p:sp>
        <p:nvSpPr>
          <p:cNvPr id="4" name="Content Placeholder 3"/>
          <p:cNvSpPr>
            <a:spLocks noGrp="1"/>
          </p:cNvSpPr>
          <p:nvPr>
            <p:ph sz="half" idx="2"/>
          </p:nvPr>
        </p:nvSpPr>
        <p:spPr>
          <a:xfrm>
            <a:off x="457199" y="3953801"/>
            <a:ext cx="2318004" cy="4772613"/>
          </a:xfrm>
        </p:spPr>
        <p:txBody>
          <a:bodyP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2899980" y="3121420"/>
            <a:ext cx="2318004" cy="832378"/>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os estilos de texto Mestres</a:t>
            </a:r>
          </a:p>
        </p:txBody>
      </p:sp>
      <p:sp>
        <p:nvSpPr>
          <p:cNvPr id="6" name="Content Placeholder 5"/>
          <p:cNvSpPr>
            <a:spLocks noGrp="1"/>
          </p:cNvSpPr>
          <p:nvPr>
            <p:ph sz="quarter" idx="4"/>
          </p:nvPr>
        </p:nvSpPr>
        <p:spPr>
          <a:xfrm>
            <a:off x="2899980" y="3953801"/>
            <a:ext cx="2318004" cy="4772613"/>
          </a:xfrm>
        </p:spPr>
        <p:txBody>
          <a:bodyP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DDF9E7C9-C1EF-4DA6-B451-47B76136F290}" type="datetimeFigureOut">
              <a:rPr lang="pt-BR" smtClean="0"/>
              <a:t>14/12/2022</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3FC0F5B3-A7C8-47DF-BA7E-3A7618163B35}" type="slidenum">
              <a:rPr lang="pt-BR" smtClean="0"/>
              <a:t>‹nº›</a:t>
            </a:fld>
            <a:endParaRPr lang="pt-BR"/>
          </a:p>
        </p:txBody>
      </p:sp>
    </p:spTree>
    <p:extLst>
      <p:ext uri="{BB962C8B-B14F-4D97-AF65-F5344CB8AC3E}">
        <p14:creationId xmlns:p14="http://schemas.microsoft.com/office/powerpoint/2010/main" val="3323223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a:xfrm>
            <a:off x="457199" y="880533"/>
            <a:ext cx="4760786" cy="1907822"/>
          </a:xfrm>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DDF9E7C9-C1EF-4DA6-B451-47B76136F290}" type="datetimeFigureOut">
              <a:rPr lang="pt-BR" smtClean="0"/>
              <a:t>14/12/2022</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3FC0F5B3-A7C8-47DF-BA7E-3A7618163B35}" type="slidenum">
              <a:rPr lang="pt-BR" smtClean="0"/>
              <a:t>‹nº›</a:t>
            </a:fld>
            <a:endParaRPr lang="pt-BR"/>
          </a:p>
        </p:txBody>
      </p:sp>
    </p:spTree>
    <p:extLst>
      <p:ext uri="{BB962C8B-B14F-4D97-AF65-F5344CB8AC3E}">
        <p14:creationId xmlns:p14="http://schemas.microsoft.com/office/powerpoint/2010/main" val="260978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F9E7C9-C1EF-4DA6-B451-47B76136F290}" type="datetimeFigureOut">
              <a:rPr lang="pt-BR" smtClean="0"/>
              <a:t>14/12/2022</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3FC0F5B3-A7C8-47DF-BA7E-3A7618163B35}" type="slidenum">
              <a:rPr lang="pt-BR" smtClean="0"/>
              <a:t>‹nº›</a:t>
            </a:fld>
            <a:endParaRPr lang="pt-BR"/>
          </a:p>
        </p:txBody>
      </p:sp>
    </p:spTree>
    <p:extLst>
      <p:ext uri="{BB962C8B-B14F-4D97-AF65-F5344CB8AC3E}">
        <p14:creationId xmlns:p14="http://schemas.microsoft.com/office/powerpoint/2010/main" val="1897292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457199" y="2164650"/>
            <a:ext cx="2092637" cy="1846673"/>
          </a:xfrm>
        </p:spPr>
        <p:txBody>
          <a:bodyPr anchor="b">
            <a:normAutofit/>
          </a:bodyPr>
          <a:lstStyle>
            <a:lvl1pPr>
              <a:defRPr sz="1500"/>
            </a:lvl1pPr>
          </a:lstStyle>
          <a:p>
            <a:r>
              <a:rPr lang="pt-BR"/>
              <a:t>Clique para editar o título Mestre</a:t>
            </a:r>
            <a:endParaRPr lang="en-US" dirty="0"/>
          </a:p>
        </p:txBody>
      </p:sp>
      <p:sp>
        <p:nvSpPr>
          <p:cNvPr id="3" name="Content Placeholder 2"/>
          <p:cNvSpPr>
            <a:spLocks noGrp="1"/>
          </p:cNvSpPr>
          <p:nvPr>
            <p:ph idx="1"/>
          </p:nvPr>
        </p:nvSpPr>
        <p:spPr>
          <a:xfrm>
            <a:off x="2678456" y="743781"/>
            <a:ext cx="2539528" cy="7982631"/>
          </a:xfrm>
        </p:spPr>
        <p:txBody>
          <a:bodyP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457199" y="4011323"/>
            <a:ext cx="2092637" cy="3733093"/>
          </a:xfrm>
        </p:spPr>
        <p:txBody>
          <a:bodyPr>
            <a:normAutofit/>
          </a:bodyPr>
          <a:lstStyle>
            <a:lvl1pPr marL="0" indent="0">
              <a:buNone/>
              <a:defRPr sz="105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DDF9E7C9-C1EF-4DA6-B451-47B76136F290}" type="datetimeFigureOut">
              <a:rPr lang="pt-BR" smtClean="0"/>
              <a:t>14/12/2022</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3FC0F5B3-A7C8-47DF-BA7E-3A7618163B35}" type="slidenum">
              <a:rPr lang="pt-BR" smtClean="0"/>
              <a:t>‹nº›</a:t>
            </a:fld>
            <a:endParaRPr lang="pt-BR"/>
          </a:p>
        </p:txBody>
      </p:sp>
    </p:spTree>
    <p:extLst>
      <p:ext uri="{BB962C8B-B14F-4D97-AF65-F5344CB8AC3E}">
        <p14:creationId xmlns:p14="http://schemas.microsoft.com/office/powerpoint/2010/main" val="4237393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457199" y="6934200"/>
            <a:ext cx="4760786" cy="818622"/>
          </a:xfrm>
        </p:spPr>
        <p:txBody>
          <a:bodyPr anchor="b">
            <a:normAutofit/>
          </a:bodyPr>
          <a:lstStyle>
            <a:lvl1pPr algn="l">
              <a:defRPr sz="1800" b="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457199" y="880533"/>
            <a:ext cx="4760786" cy="5554926"/>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pt-BR"/>
              <a:t>Clique no ícone para adicionar uma imagem</a:t>
            </a:r>
            <a:endParaRPr lang="en-US" dirty="0"/>
          </a:p>
        </p:txBody>
      </p:sp>
      <p:sp>
        <p:nvSpPr>
          <p:cNvPr id="4" name="Text Placeholder 3"/>
          <p:cNvSpPr>
            <a:spLocks noGrp="1"/>
          </p:cNvSpPr>
          <p:nvPr>
            <p:ph type="body" sz="half" idx="2"/>
          </p:nvPr>
        </p:nvSpPr>
        <p:spPr>
          <a:xfrm>
            <a:off x="457199" y="7752822"/>
            <a:ext cx="4760786" cy="973590"/>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DDF9E7C9-C1EF-4DA6-B451-47B76136F290}" type="datetimeFigureOut">
              <a:rPr lang="pt-BR" smtClean="0"/>
              <a:t>14/12/2022</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3FC0F5B3-A7C8-47DF-BA7E-3A7618163B35}" type="slidenum">
              <a:rPr lang="pt-BR" smtClean="0"/>
              <a:t>‹nº›</a:t>
            </a:fld>
            <a:endParaRPr lang="pt-BR"/>
          </a:p>
        </p:txBody>
      </p:sp>
    </p:spTree>
    <p:extLst>
      <p:ext uri="{BB962C8B-B14F-4D97-AF65-F5344CB8AC3E}">
        <p14:creationId xmlns:p14="http://schemas.microsoft.com/office/powerpoint/2010/main" val="3003027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6350" y="-12231"/>
            <a:ext cx="6877354" cy="9930462"/>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457200" y="880533"/>
            <a:ext cx="4760785" cy="1907822"/>
          </a:xfrm>
          <a:prstGeom prst="rect">
            <a:avLst/>
          </a:prstGeom>
        </p:spPr>
        <p:txBody>
          <a:bodyPr vert="horz" lIns="91440" tIns="45720" rIns="91440" bIns="45720" rtlCol="0" anchor="t">
            <a:normAutofit/>
          </a:bodyPr>
          <a:lstStyle/>
          <a:p>
            <a:r>
              <a:rPr lang="pt-BR"/>
              <a:t>Clique para editar o título Mestre</a:t>
            </a:r>
            <a:endParaRPr lang="en-US" dirty="0"/>
          </a:p>
        </p:txBody>
      </p:sp>
      <p:sp>
        <p:nvSpPr>
          <p:cNvPr id="3" name="Text Placeholder 2"/>
          <p:cNvSpPr>
            <a:spLocks noGrp="1"/>
          </p:cNvSpPr>
          <p:nvPr>
            <p:ph type="body" idx="1"/>
          </p:nvPr>
        </p:nvSpPr>
        <p:spPr>
          <a:xfrm>
            <a:off x="457199" y="3120853"/>
            <a:ext cx="4760786" cy="5605561"/>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4053944" y="8726414"/>
            <a:ext cx="513099" cy="527403"/>
          </a:xfrm>
          <a:prstGeom prst="rect">
            <a:avLst/>
          </a:prstGeom>
        </p:spPr>
        <p:txBody>
          <a:bodyPr vert="horz" lIns="91440" tIns="45720" rIns="91440" bIns="45720" rtlCol="0" anchor="ctr"/>
          <a:lstStyle>
            <a:lvl1pPr algn="r">
              <a:defRPr sz="675">
                <a:solidFill>
                  <a:schemeClr val="tx1">
                    <a:tint val="75000"/>
                  </a:schemeClr>
                </a:solidFill>
              </a:defRPr>
            </a:lvl1pPr>
          </a:lstStyle>
          <a:p>
            <a:fld id="{DDF9E7C9-C1EF-4DA6-B451-47B76136F290}" type="datetimeFigureOut">
              <a:rPr lang="pt-BR" smtClean="0"/>
              <a:t>14/12/2022</a:t>
            </a:fld>
            <a:endParaRPr lang="pt-BR"/>
          </a:p>
        </p:txBody>
      </p:sp>
      <p:sp>
        <p:nvSpPr>
          <p:cNvPr id="5" name="Footer Placeholder 4"/>
          <p:cNvSpPr>
            <a:spLocks noGrp="1"/>
          </p:cNvSpPr>
          <p:nvPr>
            <p:ph type="ftr" sz="quarter" idx="3"/>
          </p:nvPr>
        </p:nvSpPr>
        <p:spPr>
          <a:xfrm>
            <a:off x="457200" y="8726414"/>
            <a:ext cx="3467230" cy="527403"/>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4833507" y="8726414"/>
            <a:ext cx="384479" cy="527403"/>
          </a:xfrm>
          <a:prstGeom prst="rect">
            <a:avLst/>
          </a:prstGeom>
        </p:spPr>
        <p:txBody>
          <a:bodyPr vert="horz" lIns="91440" tIns="45720" rIns="91440" bIns="45720" rtlCol="0" anchor="ctr"/>
          <a:lstStyle>
            <a:lvl1pPr algn="r">
              <a:defRPr sz="675">
                <a:solidFill>
                  <a:schemeClr val="accent1"/>
                </a:solidFill>
              </a:defRPr>
            </a:lvl1pPr>
          </a:lstStyle>
          <a:p>
            <a:fld id="{3FC0F5B3-A7C8-47DF-BA7E-3A7618163B35}" type="slidenum">
              <a:rPr lang="pt-BR" smtClean="0"/>
              <a:t>‹nº›</a:t>
            </a:fld>
            <a:endParaRPr lang="pt-BR"/>
          </a:p>
        </p:txBody>
      </p:sp>
    </p:spTree>
    <p:extLst>
      <p:ext uri="{BB962C8B-B14F-4D97-AF65-F5344CB8AC3E}">
        <p14:creationId xmlns:p14="http://schemas.microsoft.com/office/powerpoint/2010/main" val="31118114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www.reggiochildren.i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s://www.pensador.com/autor/emilia_ferreiro/"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s://www.pensador.com/autor/paulo_freir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s://www.mariamontessori.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20778" y="5397984"/>
            <a:ext cx="5915025" cy="1914702"/>
          </a:xfrm>
        </p:spPr>
        <p:txBody>
          <a:bodyPr/>
          <a:lstStyle/>
          <a:p>
            <a:r>
              <a:rPr lang="pt-BR" dirty="0"/>
              <a:t>DOCUMENTAÇÃO PEDAGÓGICA </a:t>
            </a:r>
          </a:p>
        </p:txBody>
      </p:sp>
      <p:sp>
        <p:nvSpPr>
          <p:cNvPr id="5" name="CaixaDeTexto 4"/>
          <p:cNvSpPr txBox="1"/>
          <p:nvPr/>
        </p:nvSpPr>
        <p:spPr>
          <a:xfrm>
            <a:off x="1567543" y="6736703"/>
            <a:ext cx="3396342" cy="523220"/>
          </a:xfrm>
          <a:prstGeom prst="rect">
            <a:avLst/>
          </a:prstGeom>
          <a:noFill/>
        </p:spPr>
        <p:txBody>
          <a:bodyPr wrap="square" rtlCol="0">
            <a:spAutoFit/>
          </a:bodyPr>
          <a:lstStyle/>
          <a:p>
            <a:pPr algn="ctr"/>
            <a:r>
              <a:rPr lang="pt-BR" sz="2800" dirty="0"/>
              <a:t> MINI MATERNAL</a:t>
            </a:r>
            <a:r>
              <a:rPr lang="pt-BR" dirty="0"/>
              <a:t> </a:t>
            </a:r>
          </a:p>
        </p:txBody>
      </p:sp>
      <p:sp>
        <p:nvSpPr>
          <p:cNvPr id="6" name="CaixaDeTexto 5"/>
          <p:cNvSpPr txBox="1"/>
          <p:nvPr/>
        </p:nvSpPr>
        <p:spPr>
          <a:xfrm>
            <a:off x="2034073" y="7312686"/>
            <a:ext cx="2463282" cy="369332"/>
          </a:xfrm>
          <a:prstGeom prst="rect">
            <a:avLst/>
          </a:prstGeom>
          <a:noFill/>
        </p:spPr>
        <p:txBody>
          <a:bodyPr wrap="square" rtlCol="0">
            <a:spAutoFit/>
          </a:bodyPr>
          <a:lstStyle/>
          <a:p>
            <a:pPr algn="ctr"/>
            <a:r>
              <a:rPr lang="pt-BR" dirty="0"/>
              <a:t>4º BIMESTRE </a:t>
            </a:r>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6063" y="2326907"/>
            <a:ext cx="4079301" cy="3044696"/>
          </a:xfrm>
          <a:prstGeom prst="rect">
            <a:avLst/>
          </a:prstGeom>
        </p:spPr>
      </p:pic>
    </p:spTree>
    <p:extLst>
      <p:ext uri="{BB962C8B-B14F-4D97-AF65-F5344CB8AC3E}">
        <p14:creationId xmlns:p14="http://schemas.microsoft.com/office/powerpoint/2010/main" val="16383481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58621"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17/10/22 </a:t>
            </a:r>
          </a:p>
        </p:txBody>
      </p:sp>
      <p:sp>
        <p:nvSpPr>
          <p:cNvPr id="16" name="Título 1"/>
          <p:cNvSpPr txBox="1">
            <a:spLocks/>
          </p:cNvSpPr>
          <p:nvPr/>
        </p:nvSpPr>
        <p:spPr>
          <a:xfrm>
            <a:off x="466821" y="866957"/>
            <a:ext cx="5915025" cy="114841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400" b="1" dirty="0"/>
              <a:t>PROCURANDO  CARACOL EM NOSSO QUINTAL</a:t>
            </a:r>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pic>
        <p:nvPicPr>
          <p:cNvPr id="3" name="Imagem 2" descr="Uma imagem contendo bicicleta, homem, comida, deitado&#10;&#10;Descrição gerada automaticamente">
            <a:extLst>
              <a:ext uri="{FF2B5EF4-FFF2-40B4-BE49-F238E27FC236}">
                <a16:creationId xmlns="" xmlns:a16="http://schemas.microsoft.com/office/drawing/2014/main" id="{9A0BCE0E-8F66-1416-4D2D-301BE2700D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980" y="1669228"/>
            <a:ext cx="4684705" cy="6246273"/>
          </a:xfrm>
          <a:prstGeom prst="rect">
            <a:avLst/>
          </a:prstGeom>
        </p:spPr>
      </p:pic>
      <p:sp>
        <p:nvSpPr>
          <p:cNvPr id="2" name="CaixaDeTexto 1">
            <a:extLst>
              <a:ext uri="{FF2B5EF4-FFF2-40B4-BE49-F238E27FC236}">
                <a16:creationId xmlns="" xmlns:a16="http://schemas.microsoft.com/office/drawing/2014/main" id="{6223E396-F8CD-A245-C804-6CB3E70B2D05}"/>
              </a:ext>
            </a:extLst>
          </p:cNvPr>
          <p:cNvSpPr txBox="1"/>
          <p:nvPr/>
        </p:nvSpPr>
        <p:spPr>
          <a:xfrm>
            <a:off x="466821" y="8121822"/>
            <a:ext cx="6032090" cy="1477328"/>
          </a:xfrm>
          <a:prstGeom prst="rect">
            <a:avLst/>
          </a:prstGeom>
          <a:noFill/>
        </p:spPr>
        <p:txBody>
          <a:bodyPr wrap="square" rtlCol="0">
            <a:spAutoFit/>
          </a:bodyPr>
          <a:lstStyle/>
          <a:p>
            <a:pPr algn="r"/>
            <a:r>
              <a:rPr lang="pt-BR" dirty="0"/>
              <a:t>“Uns acreditam que o critério mais importante é o de resultados, para nós,  são os processos, principalmente o da escuta. Isso tem mais valor”</a:t>
            </a:r>
            <a:br>
              <a:rPr lang="pt-BR" dirty="0"/>
            </a:br>
            <a:r>
              <a:rPr lang="pt-BR" dirty="0">
                <a:hlinkClick r:id="rId4">
                  <a:extLst>
                    <a:ext uri="{A12FA001-AC4F-418D-AE19-62706E023703}">
                      <ahyp:hlinkClr xmlns="" xmlns:ahyp="http://schemas.microsoft.com/office/drawing/2018/hyperlinkcolor" val="tx"/>
                    </a:ext>
                  </a:extLst>
                </a:hlinkClick>
              </a:rPr>
              <a:t>Deanna</a:t>
            </a:r>
            <a:r>
              <a:rPr lang="pt-BR" dirty="0">
                <a:solidFill>
                  <a:srgbClr val="99CA3C"/>
                </a:solidFill>
                <a:hlinkClick r:id="rId4">
                  <a:extLst>
                    <a:ext uri="{A12FA001-AC4F-418D-AE19-62706E023703}">
                      <ahyp:hlinkClr xmlns="" xmlns:ahyp="http://schemas.microsoft.com/office/drawing/2018/hyperlinkcolor" val="tx"/>
                    </a:ext>
                  </a:extLst>
                </a:hlinkClick>
              </a:rPr>
              <a:t> </a:t>
            </a:r>
            <a:r>
              <a:rPr lang="pt-BR" dirty="0" err="1">
                <a:hlinkClick r:id="rId4">
                  <a:extLst>
                    <a:ext uri="{A12FA001-AC4F-418D-AE19-62706E023703}">
                      <ahyp:hlinkClr xmlns="" xmlns:ahyp="http://schemas.microsoft.com/office/drawing/2018/hyperlinkcolor" val="tx"/>
                    </a:ext>
                  </a:extLst>
                </a:hlinkClick>
              </a:rPr>
              <a:t>Margini</a:t>
            </a:r>
            <a:endParaRPr lang="pt-BR" dirty="0"/>
          </a:p>
          <a:p>
            <a:endParaRPr lang="pt-BR" dirty="0"/>
          </a:p>
        </p:txBody>
      </p:sp>
    </p:spTree>
    <p:extLst>
      <p:ext uri="{BB962C8B-B14F-4D97-AF65-F5344CB8AC3E}">
        <p14:creationId xmlns:p14="http://schemas.microsoft.com/office/powerpoint/2010/main" val="14466694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58621"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17/10/22 </a:t>
            </a:r>
          </a:p>
        </p:txBody>
      </p:sp>
      <p:sp>
        <p:nvSpPr>
          <p:cNvPr id="15" name="CaixaDeTexto 14"/>
          <p:cNvSpPr txBox="1"/>
          <p:nvPr/>
        </p:nvSpPr>
        <p:spPr>
          <a:xfrm>
            <a:off x="769059" y="7735530"/>
            <a:ext cx="5452441" cy="369332"/>
          </a:xfrm>
          <a:prstGeom prst="rect">
            <a:avLst/>
          </a:prstGeom>
          <a:noFill/>
        </p:spPr>
        <p:txBody>
          <a:bodyPr wrap="square" rtlCol="0">
            <a:spAutoFit/>
          </a:bodyPr>
          <a:lstStyle/>
          <a:p>
            <a:r>
              <a:rPr lang="pt-BR" dirty="0"/>
              <a:t> </a:t>
            </a:r>
          </a:p>
        </p:txBody>
      </p:sp>
      <p:sp>
        <p:nvSpPr>
          <p:cNvPr id="16" name="Título 1"/>
          <p:cNvSpPr txBox="1">
            <a:spLocks/>
          </p:cNvSpPr>
          <p:nvPr/>
        </p:nvSpPr>
        <p:spPr>
          <a:xfrm>
            <a:off x="466821" y="866957"/>
            <a:ext cx="5915025" cy="114841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400" b="1" dirty="0"/>
              <a:t>PROCURANDO  CARACOL EM NOSSO QUINTAL</a:t>
            </a:r>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pic>
        <p:nvPicPr>
          <p:cNvPr id="3" name="Imagem 2" descr="Criança em pé na grama&#10;&#10;Descrição gerada automaticamente com confiança média">
            <a:extLst>
              <a:ext uri="{FF2B5EF4-FFF2-40B4-BE49-F238E27FC236}">
                <a16:creationId xmlns="" xmlns:a16="http://schemas.microsoft.com/office/drawing/2014/main" id="{60FB3E1C-0AEE-1611-0BE3-857BCC55EC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9880" y="1711417"/>
            <a:ext cx="2782792" cy="3710389"/>
          </a:xfrm>
          <a:prstGeom prst="rect">
            <a:avLst/>
          </a:prstGeom>
        </p:spPr>
      </p:pic>
      <p:pic>
        <p:nvPicPr>
          <p:cNvPr id="5" name="Imagem 4" descr="Pés em cima da grama&#10;&#10;Descrição gerada automaticamente com confiança média">
            <a:extLst>
              <a:ext uri="{FF2B5EF4-FFF2-40B4-BE49-F238E27FC236}">
                <a16:creationId xmlns="" xmlns:a16="http://schemas.microsoft.com/office/drawing/2014/main" id="{8B013313-EEFA-4A3C-08F7-690836DCAF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270" y="5786117"/>
            <a:ext cx="2782792" cy="3710389"/>
          </a:xfrm>
          <a:prstGeom prst="rect">
            <a:avLst/>
          </a:prstGeom>
        </p:spPr>
      </p:pic>
      <p:pic>
        <p:nvPicPr>
          <p:cNvPr id="7" name="Imagem 6" descr="Criança segurando bebê&#10;&#10;Descrição gerada automaticamente com confiança média">
            <a:extLst>
              <a:ext uri="{FF2B5EF4-FFF2-40B4-BE49-F238E27FC236}">
                <a16:creationId xmlns="" xmlns:a16="http://schemas.microsoft.com/office/drawing/2014/main" id="{FCCE96B6-597D-BE23-C7B2-8D86244072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924" y="1651363"/>
            <a:ext cx="2782792" cy="3710389"/>
          </a:xfrm>
          <a:prstGeom prst="rect">
            <a:avLst/>
          </a:prstGeom>
        </p:spPr>
      </p:pic>
      <p:sp>
        <p:nvSpPr>
          <p:cNvPr id="2" name="CaixaDeTexto 1">
            <a:extLst>
              <a:ext uri="{FF2B5EF4-FFF2-40B4-BE49-F238E27FC236}">
                <a16:creationId xmlns="" xmlns:a16="http://schemas.microsoft.com/office/drawing/2014/main" id="{12BC9742-A03D-A6C6-1006-077F75892A53}"/>
              </a:ext>
            </a:extLst>
          </p:cNvPr>
          <p:cNvSpPr txBox="1"/>
          <p:nvPr/>
        </p:nvSpPr>
        <p:spPr>
          <a:xfrm>
            <a:off x="3337942" y="6001309"/>
            <a:ext cx="3167130" cy="3048014"/>
          </a:xfrm>
          <a:prstGeom prst="rect">
            <a:avLst/>
          </a:prstGeom>
          <a:noFill/>
        </p:spPr>
        <p:txBody>
          <a:bodyPr wrap="square" rtlCol="0">
            <a:spAutoFit/>
          </a:bodyPr>
          <a:lstStyle/>
          <a:p>
            <a:pPr algn="just">
              <a:lnSpc>
                <a:spcPct val="107000"/>
              </a:lnSpc>
              <a:spcAft>
                <a:spcPts val="800"/>
              </a:spcAft>
            </a:pPr>
            <a:r>
              <a:rPr lang="pt-BR" sz="1800" dirty="0">
                <a:effectLst/>
                <a:latin typeface="Calibri" panose="020F0502020204030204" pitchFamily="34" charset="0"/>
                <a:ea typeface="Calibri" panose="020F0502020204030204" pitchFamily="34" charset="0"/>
                <a:cs typeface="Times New Roman" panose="02020603050405020304" pitchFamily="18" charset="0"/>
              </a:rPr>
              <a:t>Educadora – </a:t>
            </a:r>
            <a:r>
              <a:rPr lang="pt-BR" dirty="0">
                <a:latin typeface="Calibri" panose="020F0502020204030204" pitchFamily="34" charset="0"/>
                <a:ea typeface="Calibri" panose="020F0502020204030204" pitchFamily="34" charset="0"/>
                <a:cs typeface="Times New Roman" panose="02020603050405020304" pitchFamily="18" charset="0"/>
              </a:rPr>
              <a:t>Q</a:t>
            </a:r>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ual </a:t>
            </a:r>
            <a:r>
              <a:rPr lang="pt-BR" sz="1800" dirty="0">
                <a:effectLst/>
                <a:latin typeface="Calibri" panose="020F0502020204030204" pitchFamily="34" charset="0"/>
                <a:ea typeface="Calibri" panose="020F0502020204030204" pitchFamily="34" charset="0"/>
                <a:cs typeface="Times New Roman" panose="02020603050405020304" pitchFamily="18" charset="0"/>
              </a:rPr>
              <a:t>o nome do bichinho que estamos conhecendo</a:t>
            </a:r>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800"/>
              </a:spcAft>
            </a:pP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“Caracol </a:t>
            </a:r>
            <a:r>
              <a:rPr lang="pt-BR" sz="1800" dirty="0">
                <a:effectLst/>
                <a:latin typeface="Calibri" panose="020F0502020204030204" pitchFamily="34" charset="0"/>
                <a:ea typeface="Calibri" panose="020F0502020204030204" pitchFamily="34" charset="0"/>
                <a:cs typeface="Times New Roman" panose="02020603050405020304" pitchFamily="18" charset="0"/>
              </a:rPr>
              <a:t>igual ao Rodolfo” reponde R.R se referindo ao </a:t>
            </a:r>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 </a:t>
            </a:r>
            <a:r>
              <a:rPr lang="pt-BR" dirty="0">
                <a:latin typeface="Calibri" panose="020F0502020204030204" pitchFamily="34" charset="0"/>
                <a:ea typeface="Calibri" panose="020F0502020204030204" pitchFamily="34" charset="0"/>
                <a:cs typeface="Times New Roman" panose="02020603050405020304" pitchFamily="18" charset="0"/>
              </a:rPr>
              <a:t>c</a:t>
            </a:r>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aracol do Livro </a:t>
            </a:r>
            <a:r>
              <a:rPr lang="pt-BR" sz="1800" dirty="0">
                <a:effectLst/>
                <a:latin typeface="Calibri" panose="020F0502020204030204" pitchFamily="34" charset="0"/>
                <a:ea typeface="Calibri" panose="020F0502020204030204" pitchFamily="34" charset="0"/>
                <a:cs typeface="Times New Roman" panose="02020603050405020304" pitchFamily="18" charset="0"/>
              </a:rPr>
              <a:t>“o caracol viajante</a:t>
            </a:r>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t-BR" dirty="0"/>
          </a:p>
        </p:txBody>
      </p:sp>
    </p:spTree>
    <p:extLst>
      <p:ext uri="{BB962C8B-B14F-4D97-AF65-F5344CB8AC3E}">
        <p14:creationId xmlns:p14="http://schemas.microsoft.com/office/powerpoint/2010/main" val="35603066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58621"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17/10/22 </a:t>
            </a:r>
          </a:p>
        </p:txBody>
      </p:sp>
      <p:sp>
        <p:nvSpPr>
          <p:cNvPr id="16" name="Título 1"/>
          <p:cNvSpPr txBox="1">
            <a:spLocks/>
          </p:cNvSpPr>
          <p:nvPr/>
        </p:nvSpPr>
        <p:spPr>
          <a:xfrm>
            <a:off x="466821" y="866957"/>
            <a:ext cx="5915025" cy="114841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400" b="1" dirty="0"/>
              <a:t>PROCURANDO  CARACOL EM NOSSO QUINTAL</a:t>
            </a:r>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pic>
        <p:nvPicPr>
          <p:cNvPr id="3" name="Imagem 2" descr="Bebê sentado no chão&#10;&#10;Descrição gerada automaticamente com confiança média">
            <a:extLst>
              <a:ext uri="{FF2B5EF4-FFF2-40B4-BE49-F238E27FC236}">
                <a16:creationId xmlns="" xmlns:a16="http://schemas.microsoft.com/office/drawing/2014/main" id="{3A421FD8-CAE6-2372-F5BD-00774BCEB9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895" y="2015376"/>
            <a:ext cx="2645867" cy="3527823"/>
          </a:xfrm>
          <a:prstGeom prst="rect">
            <a:avLst/>
          </a:prstGeom>
        </p:spPr>
      </p:pic>
      <p:pic>
        <p:nvPicPr>
          <p:cNvPr id="5" name="Imagem 4" descr="Uma imagem contendo pessoa, ao ar livre, criança, grupo&#10;&#10;Descrição gerada automaticamente">
            <a:extLst>
              <a:ext uri="{FF2B5EF4-FFF2-40B4-BE49-F238E27FC236}">
                <a16:creationId xmlns="" xmlns:a16="http://schemas.microsoft.com/office/drawing/2014/main" id="{16D45E20-DF23-870F-5891-D7D7349E2E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3412" y="3158894"/>
            <a:ext cx="2691158" cy="3588210"/>
          </a:xfrm>
          <a:prstGeom prst="rect">
            <a:avLst/>
          </a:prstGeom>
        </p:spPr>
      </p:pic>
      <p:pic>
        <p:nvPicPr>
          <p:cNvPr id="7" name="Imagem 6" descr="Criança em pé ao lado de um menino&#10;&#10;Descrição gerada automaticamente com confiança média">
            <a:extLst>
              <a:ext uri="{FF2B5EF4-FFF2-40B4-BE49-F238E27FC236}">
                <a16:creationId xmlns="" xmlns:a16="http://schemas.microsoft.com/office/drawing/2014/main" id="{778D58C0-D157-1A74-B273-EFA8246309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604" y="6010940"/>
            <a:ext cx="2691158" cy="3588210"/>
          </a:xfrm>
          <a:prstGeom prst="rect">
            <a:avLst/>
          </a:prstGeom>
        </p:spPr>
      </p:pic>
      <p:sp>
        <p:nvSpPr>
          <p:cNvPr id="2" name="CaixaDeTexto 1">
            <a:extLst>
              <a:ext uri="{FF2B5EF4-FFF2-40B4-BE49-F238E27FC236}">
                <a16:creationId xmlns="" xmlns:a16="http://schemas.microsoft.com/office/drawing/2014/main" id="{C31B1906-0D63-D062-6E15-57F39594267C}"/>
              </a:ext>
            </a:extLst>
          </p:cNvPr>
          <p:cNvSpPr txBox="1"/>
          <p:nvPr/>
        </p:nvSpPr>
        <p:spPr>
          <a:xfrm>
            <a:off x="3429000" y="2206151"/>
            <a:ext cx="2959983" cy="646331"/>
          </a:xfrm>
          <a:prstGeom prst="rect">
            <a:avLst/>
          </a:prstGeom>
          <a:noFill/>
        </p:spPr>
        <p:txBody>
          <a:bodyPr wrap="square" rtlCol="0">
            <a:spAutoFit/>
          </a:bodyPr>
          <a:lstStyle/>
          <a:p>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“Quero </a:t>
            </a:r>
            <a:r>
              <a:rPr lang="pt-BR" sz="1800" dirty="0">
                <a:effectLst/>
                <a:latin typeface="Calibri" panose="020F0502020204030204" pitchFamily="34" charset="0"/>
                <a:ea typeface="Calibri" panose="020F0502020204030204" pitchFamily="34" charset="0"/>
                <a:cs typeface="Times New Roman" panose="02020603050405020304" pitchFamily="18" charset="0"/>
              </a:rPr>
              <a:t>procurar caracol” M.A</a:t>
            </a:r>
          </a:p>
          <a:p>
            <a:endParaRPr lang="pt-BR" dirty="0"/>
          </a:p>
        </p:txBody>
      </p:sp>
      <p:sp>
        <p:nvSpPr>
          <p:cNvPr id="4" name="CaixaDeTexto 3">
            <a:extLst>
              <a:ext uri="{FF2B5EF4-FFF2-40B4-BE49-F238E27FC236}">
                <a16:creationId xmlns="" xmlns:a16="http://schemas.microsoft.com/office/drawing/2014/main" id="{D4B917AF-BE46-3734-002B-35B17C528B41}"/>
              </a:ext>
            </a:extLst>
          </p:cNvPr>
          <p:cNvSpPr txBox="1"/>
          <p:nvPr/>
        </p:nvSpPr>
        <p:spPr>
          <a:xfrm>
            <a:off x="3602069" y="7422897"/>
            <a:ext cx="3144171" cy="1167243"/>
          </a:xfrm>
          <a:prstGeom prst="rect">
            <a:avLst/>
          </a:prstGeom>
          <a:noFill/>
        </p:spPr>
        <p:txBody>
          <a:bodyPr wrap="square" rtlCol="0">
            <a:spAutoFit/>
          </a:bodyPr>
          <a:lstStyle/>
          <a:p>
            <a:pPr>
              <a:lnSpc>
                <a:spcPct val="107000"/>
              </a:lnSpc>
              <a:spcAft>
                <a:spcPts val="800"/>
              </a:spcAft>
            </a:pPr>
            <a:r>
              <a:rPr lang="pt-BR" sz="1800" dirty="0">
                <a:effectLst/>
                <a:latin typeface="Calibri" panose="020F0502020204030204" pitchFamily="34" charset="0"/>
                <a:ea typeface="Calibri" panose="020F0502020204030204" pitchFamily="34" charset="0"/>
                <a:cs typeface="Times New Roman" panose="02020603050405020304" pitchFamily="18" charset="0"/>
              </a:rPr>
              <a:t>“Uau um caracol” </a:t>
            </a:r>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 </a:t>
            </a:r>
            <a:r>
              <a:rPr lang="pt-BR" sz="1800" dirty="0">
                <a:effectLst/>
                <a:latin typeface="Calibri" panose="020F0502020204030204" pitchFamily="34" charset="0"/>
                <a:ea typeface="Calibri" panose="020F0502020204030204" pitchFamily="34" charset="0"/>
                <a:cs typeface="Times New Roman" panose="02020603050405020304" pitchFamily="18" charset="0"/>
              </a:rPr>
              <a:t>L.R</a:t>
            </a:r>
          </a:p>
          <a:p>
            <a:pPr>
              <a:lnSpc>
                <a:spcPct val="107000"/>
              </a:lnSpc>
              <a:spcAft>
                <a:spcPts val="800"/>
              </a:spcAft>
            </a:pPr>
            <a:r>
              <a:rPr lang="pt-BR" sz="1800" dirty="0">
                <a:effectLst/>
                <a:latin typeface="Calibri" panose="020F0502020204030204" pitchFamily="34" charset="0"/>
                <a:ea typeface="Calibri" panose="020F0502020204030204" pitchFamily="34" charset="0"/>
                <a:cs typeface="Times New Roman" panose="02020603050405020304" pitchFamily="18" charset="0"/>
              </a:rPr>
              <a:t>“É muito grandão” L.R</a:t>
            </a:r>
          </a:p>
          <a:p>
            <a:endParaRPr lang="pt-BR" dirty="0"/>
          </a:p>
        </p:txBody>
      </p:sp>
    </p:spTree>
    <p:extLst>
      <p:ext uri="{BB962C8B-B14F-4D97-AF65-F5344CB8AC3E}">
        <p14:creationId xmlns:p14="http://schemas.microsoft.com/office/powerpoint/2010/main" val="24995402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58621"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17/10/22 </a:t>
            </a:r>
          </a:p>
        </p:txBody>
      </p:sp>
      <p:sp>
        <p:nvSpPr>
          <p:cNvPr id="15" name="CaixaDeTexto 14"/>
          <p:cNvSpPr txBox="1"/>
          <p:nvPr/>
        </p:nvSpPr>
        <p:spPr>
          <a:xfrm>
            <a:off x="769059" y="7735530"/>
            <a:ext cx="5452441" cy="369332"/>
          </a:xfrm>
          <a:prstGeom prst="rect">
            <a:avLst/>
          </a:prstGeom>
          <a:noFill/>
        </p:spPr>
        <p:txBody>
          <a:bodyPr wrap="square" rtlCol="0">
            <a:spAutoFit/>
          </a:bodyPr>
          <a:lstStyle/>
          <a:p>
            <a:r>
              <a:rPr lang="pt-BR" dirty="0"/>
              <a:t> </a:t>
            </a:r>
          </a:p>
        </p:txBody>
      </p:sp>
      <p:sp>
        <p:nvSpPr>
          <p:cNvPr id="16" name="Título 1"/>
          <p:cNvSpPr txBox="1">
            <a:spLocks/>
          </p:cNvSpPr>
          <p:nvPr/>
        </p:nvSpPr>
        <p:spPr>
          <a:xfrm>
            <a:off x="466821" y="866957"/>
            <a:ext cx="5915025" cy="114841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400" b="1" dirty="0"/>
              <a:t>PROCURANDO  CARACOL EM NOSSO QUINTAL</a:t>
            </a:r>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pic>
        <p:nvPicPr>
          <p:cNvPr id="3" name="Imagem 2" descr="Uma imagem contendo pessoa, menino, criança, ao ar livre&#10;&#10;Descrição gerada automaticamente">
            <a:extLst>
              <a:ext uri="{FF2B5EF4-FFF2-40B4-BE49-F238E27FC236}">
                <a16:creationId xmlns="" xmlns:a16="http://schemas.microsoft.com/office/drawing/2014/main" id="{34BBCC6F-1B5C-5F62-4979-8078DA8AD1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908" y="1622348"/>
            <a:ext cx="2883758" cy="3845011"/>
          </a:xfrm>
          <a:prstGeom prst="rect">
            <a:avLst/>
          </a:prstGeom>
        </p:spPr>
      </p:pic>
      <p:pic>
        <p:nvPicPr>
          <p:cNvPr id="5" name="Imagem 4" descr="Uma imagem contendo pessoa, criança, menino, ao ar livre&#10;&#10;Descrição gerada automaticamente">
            <a:extLst>
              <a:ext uri="{FF2B5EF4-FFF2-40B4-BE49-F238E27FC236}">
                <a16:creationId xmlns="" xmlns:a16="http://schemas.microsoft.com/office/drawing/2014/main" id="{AEB7772F-C0F5-FC32-5922-6E174FD508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908" y="5655078"/>
            <a:ext cx="2883758" cy="3845011"/>
          </a:xfrm>
          <a:prstGeom prst="rect">
            <a:avLst/>
          </a:prstGeom>
        </p:spPr>
      </p:pic>
      <p:pic>
        <p:nvPicPr>
          <p:cNvPr id="7" name="Imagem 6" descr="Criança sentada no chão ao lado de menino&#10;&#10;Descrição gerada automaticamente com confiança baixa">
            <a:extLst>
              <a:ext uri="{FF2B5EF4-FFF2-40B4-BE49-F238E27FC236}">
                <a16:creationId xmlns="" xmlns:a16="http://schemas.microsoft.com/office/drawing/2014/main" id="{07E46AD4-C509-8C27-E663-B335FFEE7A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1348" y="4622145"/>
            <a:ext cx="2883758" cy="3845011"/>
          </a:xfrm>
          <a:prstGeom prst="rect">
            <a:avLst/>
          </a:prstGeom>
        </p:spPr>
      </p:pic>
      <p:sp>
        <p:nvSpPr>
          <p:cNvPr id="4" name="CaixaDeTexto 3">
            <a:extLst>
              <a:ext uri="{FF2B5EF4-FFF2-40B4-BE49-F238E27FC236}">
                <a16:creationId xmlns="" xmlns:a16="http://schemas.microsoft.com/office/drawing/2014/main" id="{D5AC6FF4-EBD9-CA1F-7BAF-59F8C86CF188}"/>
              </a:ext>
            </a:extLst>
          </p:cNvPr>
          <p:cNvSpPr txBox="1"/>
          <p:nvPr/>
        </p:nvSpPr>
        <p:spPr>
          <a:xfrm>
            <a:off x="3625233" y="1957637"/>
            <a:ext cx="2887833" cy="2308324"/>
          </a:xfrm>
          <a:prstGeom prst="rect">
            <a:avLst/>
          </a:prstGeom>
          <a:noFill/>
        </p:spPr>
        <p:txBody>
          <a:bodyPr wrap="square" rtlCol="0">
            <a:spAutoFit/>
          </a:bodyPr>
          <a:lstStyle/>
          <a:p>
            <a:pPr algn="just"/>
            <a:r>
              <a:rPr lang="pt-BR" sz="1800" dirty="0">
                <a:effectLst/>
                <a:latin typeface="Calibri" panose="020F0502020204030204" pitchFamily="34" charset="0"/>
                <a:ea typeface="Calibri" panose="020F0502020204030204" pitchFamily="34" charset="0"/>
                <a:cs typeface="Times New Roman" panose="02020603050405020304" pitchFamily="18" charset="0"/>
              </a:rPr>
              <a:t>Logo após começar a caçada por caracóis no parque da escola, L.T encontra um e imediatamente chama a atenção de seus amigos dizendo “gente, gente! Achei!”</a:t>
            </a:r>
          </a:p>
          <a:p>
            <a:endParaRPr lang="pt-BR" dirty="0"/>
          </a:p>
        </p:txBody>
      </p:sp>
    </p:spTree>
    <p:extLst>
      <p:ext uri="{BB962C8B-B14F-4D97-AF65-F5344CB8AC3E}">
        <p14:creationId xmlns:p14="http://schemas.microsoft.com/office/powerpoint/2010/main" val="12914161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58621"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17/10/22 </a:t>
            </a:r>
          </a:p>
        </p:txBody>
      </p:sp>
      <p:sp>
        <p:nvSpPr>
          <p:cNvPr id="15" name="CaixaDeTexto 14"/>
          <p:cNvSpPr txBox="1"/>
          <p:nvPr/>
        </p:nvSpPr>
        <p:spPr>
          <a:xfrm>
            <a:off x="769059" y="7735530"/>
            <a:ext cx="5452441" cy="369332"/>
          </a:xfrm>
          <a:prstGeom prst="rect">
            <a:avLst/>
          </a:prstGeom>
          <a:noFill/>
        </p:spPr>
        <p:txBody>
          <a:bodyPr wrap="square" rtlCol="0">
            <a:spAutoFit/>
          </a:bodyPr>
          <a:lstStyle/>
          <a:p>
            <a:r>
              <a:rPr lang="pt-BR" dirty="0"/>
              <a:t> </a:t>
            </a:r>
          </a:p>
        </p:txBody>
      </p:sp>
      <p:sp>
        <p:nvSpPr>
          <p:cNvPr id="16" name="Título 1"/>
          <p:cNvSpPr txBox="1">
            <a:spLocks/>
          </p:cNvSpPr>
          <p:nvPr/>
        </p:nvSpPr>
        <p:spPr>
          <a:xfrm>
            <a:off x="466821" y="866957"/>
            <a:ext cx="5915025" cy="114841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400" b="1" dirty="0"/>
              <a:t>PROCURANDO  CARACOL EM NOSSO QUINTAL</a:t>
            </a:r>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pic>
        <p:nvPicPr>
          <p:cNvPr id="3" name="Imagem 2" descr="Criança em pé ao lado de menino&#10;&#10;Descrição gerada automaticamente com confiança média">
            <a:extLst>
              <a:ext uri="{FF2B5EF4-FFF2-40B4-BE49-F238E27FC236}">
                <a16:creationId xmlns="" xmlns:a16="http://schemas.microsoft.com/office/drawing/2014/main" id="{2DFF43B1-F0FF-CDBA-D30D-B58F4A5876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962" y="1656161"/>
            <a:ext cx="2865223" cy="3820297"/>
          </a:xfrm>
          <a:prstGeom prst="rect">
            <a:avLst/>
          </a:prstGeom>
        </p:spPr>
      </p:pic>
      <p:pic>
        <p:nvPicPr>
          <p:cNvPr id="5" name="Imagem 4" descr="Uma imagem contendo pessoa, criança, ao ar livre, pequeno&#10;&#10;Descrição gerada automaticamente">
            <a:extLst>
              <a:ext uri="{FF2B5EF4-FFF2-40B4-BE49-F238E27FC236}">
                <a16:creationId xmlns="" xmlns:a16="http://schemas.microsoft.com/office/drawing/2014/main" id="{0002D715-1FD7-D908-7655-508033A054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3666" y="2382857"/>
            <a:ext cx="2833825" cy="3778433"/>
          </a:xfrm>
          <a:prstGeom prst="rect">
            <a:avLst/>
          </a:prstGeom>
        </p:spPr>
      </p:pic>
      <p:pic>
        <p:nvPicPr>
          <p:cNvPr id="7" name="Imagem 6" descr="Menino pequeno segurando controle remoto&#10;&#10;Descrição gerada automaticamente com confiança baixa">
            <a:extLst>
              <a:ext uri="{FF2B5EF4-FFF2-40B4-BE49-F238E27FC236}">
                <a16:creationId xmlns="" xmlns:a16="http://schemas.microsoft.com/office/drawing/2014/main" id="{08187D13-B340-FCDE-BFA1-CF7FB9263D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963" y="5778853"/>
            <a:ext cx="2865223" cy="3820297"/>
          </a:xfrm>
          <a:prstGeom prst="rect">
            <a:avLst/>
          </a:prstGeom>
        </p:spPr>
      </p:pic>
      <p:sp>
        <p:nvSpPr>
          <p:cNvPr id="2" name="CaixaDeTexto 1">
            <a:extLst>
              <a:ext uri="{FF2B5EF4-FFF2-40B4-BE49-F238E27FC236}">
                <a16:creationId xmlns="" xmlns:a16="http://schemas.microsoft.com/office/drawing/2014/main" id="{91D1E302-FA54-EA6E-838B-C82F4DE787A1}"/>
              </a:ext>
            </a:extLst>
          </p:cNvPr>
          <p:cNvSpPr txBox="1"/>
          <p:nvPr/>
        </p:nvSpPr>
        <p:spPr>
          <a:xfrm>
            <a:off x="3288173" y="6396339"/>
            <a:ext cx="3330522" cy="2585323"/>
          </a:xfrm>
          <a:prstGeom prst="rect">
            <a:avLst/>
          </a:prstGeom>
          <a:noFill/>
        </p:spPr>
        <p:txBody>
          <a:bodyPr wrap="square" rtlCol="0">
            <a:spAutoFit/>
          </a:bodyPr>
          <a:lstStyle/>
          <a:p>
            <a:pPr algn="just"/>
            <a:r>
              <a:rPr lang="pt-BR" sz="1800" dirty="0">
                <a:effectLst/>
                <a:latin typeface="Calibri" panose="020F0502020204030204" pitchFamily="34" charset="0"/>
                <a:ea typeface="Calibri" panose="020F0502020204030204" pitchFamily="34" charset="0"/>
                <a:cs typeface="Times New Roman" panose="02020603050405020304" pitchFamily="18" charset="0"/>
              </a:rPr>
              <a:t>Lembrando da </a:t>
            </a:r>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história “O </a:t>
            </a:r>
            <a:r>
              <a:rPr lang="pt-BR" sz="1800" dirty="0">
                <a:effectLst/>
                <a:latin typeface="Calibri" panose="020F0502020204030204" pitchFamily="34" charset="0"/>
                <a:ea typeface="Calibri" panose="020F0502020204030204" pitchFamily="34" charset="0"/>
                <a:cs typeface="Times New Roman" panose="02020603050405020304" pitchFamily="18" charset="0"/>
              </a:rPr>
              <a:t>caracol viajante” que havia sido contada no dia anterior  a turma chamava os caracóis encontrados pelo nome de Rodolfo e ao ver que o caracol não saia de seu </a:t>
            </a:r>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casco, </a:t>
            </a:r>
            <a:r>
              <a:rPr lang="pt-BR" sz="1800" dirty="0">
                <a:effectLst/>
                <a:latin typeface="Calibri" panose="020F0502020204030204" pitchFamily="34" charset="0"/>
                <a:ea typeface="Calibri" panose="020F0502020204030204" pitchFamily="34" charset="0"/>
                <a:cs typeface="Times New Roman" panose="02020603050405020304" pitchFamily="18" charset="0"/>
              </a:rPr>
              <a:t>L.T o chamou dizendo “acorda Rodolfo</a:t>
            </a:r>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pt-BR" dirty="0"/>
          </a:p>
        </p:txBody>
      </p:sp>
    </p:spTree>
    <p:extLst>
      <p:ext uri="{BB962C8B-B14F-4D97-AF65-F5344CB8AC3E}">
        <p14:creationId xmlns:p14="http://schemas.microsoft.com/office/powerpoint/2010/main" val="22418249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58621"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17/10/22 </a:t>
            </a:r>
          </a:p>
        </p:txBody>
      </p:sp>
      <p:sp>
        <p:nvSpPr>
          <p:cNvPr id="16" name="Título 1"/>
          <p:cNvSpPr txBox="1">
            <a:spLocks/>
          </p:cNvSpPr>
          <p:nvPr/>
        </p:nvSpPr>
        <p:spPr>
          <a:xfrm>
            <a:off x="466821" y="866957"/>
            <a:ext cx="5915025" cy="114841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400" b="1" dirty="0"/>
              <a:t>PROCURANDO  CARACOL EM NOSSO QUINTAL</a:t>
            </a:r>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pic>
        <p:nvPicPr>
          <p:cNvPr id="26" name="Imagem 25" descr="Criança sentada no chão ao lado de menino&#10;&#10;Descrição gerada automaticamente com confiança média">
            <a:extLst>
              <a:ext uri="{FF2B5EF4-FFF2-40B4-BE49-F238E27FC236}">
                <a16:creationId xmlns="" xmlns:a16="http://schemas.microsoft.com/office/drawing/2014/main" id="{DC3D89B3-B777-A1CF-C240-BCCCA8DD71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869" y="1635478"/>
            <a:ext cx="4963525" cy="3722644"/>
          </a:xfrm>
          <a:prstGeom prst="rect">
            <a:avLst/>
          </a:prstGeom>
        </p:spPr>
      </p:pic>
      <p:pic>
        <p:nvPicPr>
          <p:cNvPr id="28" name="Imagem 27" descr="Uma imagem contendo pessoa, criança, menino, pequeno&#10;&#10;Descrição gerada automaticamente">
            <a:extLst>
              <a:ext uri="{FF2B5EF4-FFF2-40B4-BE49-F238E27FC236}">
                <a16:creationId xmlns="" xmlns:a16="http://schemas.microsoft.com/office/drawing/2014/main" id="{4E2936CC-D368-1875-B68D-CD27C8166D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882" y="5572300"/>
            <a:ext cx="4921511" cy="3691133"/>
          </a:xfrm>
          <a:prstGeom prst="rect">
            <a:avLst/>
          </a:prstGeom>
        </p:spPr>
      </p:pic>
    </p:spTree>
    <p:extLst>
      <p:ext uri="{BB962C8B-B14F-4D97-AF65-F5344CB8AC3E}">
        <p14:creationId xmlns:p14="http://schemas.microsoft.com/office/powerpoint/2010/main" val="9180213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58621"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21/10/22 </a:t>
            </a:r>
          </a:p>
        </p:txBody>
      </p:sp>
      <p:sp>
        <p:nvSpPr>
          <p:cNvPr id="16" name="Título 1"/>
          <p:cNvSpPr txBox="1">
            <a:spLocks/>
          </p:cNvSpPr>
          <p:nvPr/>
        </p:nvSpPr>
        <p:spPr>
          <a:xfrm>
            <a:off x="545265" y="995502"/>
            <a:ext cx="5758133" cy="557397"/>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400" b="1" dirty="0"/>
              <a:t>CONHECENDO A MINHOCA</a:t>
            </a:r>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pic>
        <p:nvPicPr>
          <p:cNvPr id="3" name="Imagem 2" descr="Criança cortando bolo na mesa&#10;&#10;Descrição gerada automaticamente com confiança baixa">
            <a:extLst>
              <a:ext uri="{FF2B5EF4-FFF2-40B4-BE49-F238E27FC236}">
                <a16:creationId xmlns="" xmlns:a16="http://schemas.microsoft.com/office/drawing/2014/main" id="{1CDF49E4-4197-E952-2D6D-BBB72221CA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021" y="1930809"/>
            <a:ext cx="4922623" cy="6563497"/>
          </a:xfrm>
          <a:prstGeom prst="rect">
            <a:avLst/>
          </a:prstGeom>
        </p:spPr>
      </p:pic>
    </p:spTree>
    <p:extLst>
      <p:ext uri="{BB962C8B-B14F-4D97-AF65-F5344CB8AC3E}">
        <p14:creationId xmlns:p14="http://schemas.microsoft.com/office/powerpoint/2010/main" val="23345101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58621"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21/10/22 </a:t>
            </a:r>
          </a:p>
        </p:txBody>
      </p:sp>
      <p:sp>
        <p:nvSpPr>
          <p:cNvPr id="16" name="Título 1"/>
          <p:cNvSpPr txBox="1">
            <a:spLocks/>
          </p:cNvSpPr>
          <p:nvPr/>
        </p:nvSpPr>
        <p:spPr>
          <a:xfrm>
            <a:off x="466821" y="866957"/>
            <a:ext cx="5915025" cy="114841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400" b="1" dirty="0"/>
              <a:t>CONHECENDO A MINHOCA</a:t>
            </a:r>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pic>
        <p:nvPicPr>
          <p:cNvPr id="4" name="Imagem 3" descr="Uma imagem contendo pessoa, criança, menino, pequeno&#10;&#10;Descrição gerada automaticamente">
            <a:extLst>
              <a:ext uri="{FF2B5EF4-FFF2-40B4-BE49-F238E27FC236}">
                <a16:creationId xmlns="" xmlns:a16="http://schemas.microsoft.com/office/drawing/2014/main" id="{D4F371C5-D97F-55E9-5584-7AE1A642CE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282" y="1517532"/>
            <a:ext cx="2842717" cy="3790289"/>
          </a:xfrm>
          <a:prstGeom prst="rect">
            <a:avLst/>
          </a:prstGeom>
        </p:spPr>
      </p:pic>
      <p:pic>
        <p:nvPicPr>
          <p:cNvPr id="6" name="Imagem 5" descr="Criança com óculos de grau&#10;&#10;Descrição gerada automaticamente com confiança baixa">
            <a:extLst>
              <a:ext uri="{FF2B5EF4-FFF2-40B4-BE49-F238E27FC236}">
                <a16:creationId xmlns="" xmlns:a16="http://schemas.microsoft.com/office/drawing/2014/main" id="{677D9688-1380-E0FC-47D5-D4DAEF5D59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139" y="4158890"/>
            <a:ext cx="2842716" cy="3790288"/>
          </a:xfrm>
          <a:prstGeom prst="rect">
            <a:avLst/>
          </a:prstGeom>
        </p:spPr>
      </p:pic>
      <p:pic>
        <p:nvPicPr>
          <p:cNvPr id="9" name="Imagem 8" descr="Uma imagem contendo pessoa, criança, no interior, menino&#10;&#10;Descrição gerada automaticamente">
            <a:extLst>
              <a:ext uri="{FF2B5EF4-FFF2-40B4-BE49-F238E27FC236}">
                <a16:creationId xmlns="" xmlns:a16="http://schemas.microsoft.com/office/drawing/2014/main" id="{2DCB327D-C844-B498-C79C-C2541280D4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282" y="5688055"/>
            <a:ext cx="2823432" cy="3835443"/>
          </a:xfrm>
          <a:prstGeom prst="rect">
            <a:avLst/>
          </a:prstGeom>
        </p:spPr>
      </p:pic>
      <p:sp>
        <p:nvSpPr>
          <p:cNvPr id="2" name="CaixaDeTexto 1">
            <a:extLst>
              <a:ext uri="{FF2B5EF4-FFF2-40B4-BE49-F238E27FC236}">
                <a16:creationId xmlns="" xmlns:a16="http://schemas.microsoft.com/office/drawing/2014/main" id="{36167212-D9AD-B61C-9B2B-3E5B19577F5D}"/>
              </a:ext>
            </a:extLst>
          </p:cNvPr>
          <p:cNvSpPr txBox="1"/>
          <p:nvPr/>
        </p:nvSpPr>
        <p:spPr>
          <a:xfrm>
            <a:off x="3688623" y="2124030"/>
            <a:ext cx="2743682" cy="1754326"/>
          </a:xfrm>
          <a:prstGeom prst="rect">
            <a:avLst/>
          </a:prstGeom>
          <a:noFill/>
        </p:spPr>
        <p:txBody>
          <a:bodyPr wrap="square" rtlCol="0">
            <a:spAutoFit/>
          </a:bodyPr>
          <a:lstStyle/>
          <a:p>
            <a:pPr algn="just"/>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Ao pegar a minhoca na mão </a:t>
            </a:r>
            <a:r>
              <a:rPr lang="pt-BR" sz="1800" dirty="0" err="1" smtClean="0">
                <a:effectLst/>
                <a:latin typeface="Calibri" panose="020F0502020204030204" pitchFamily="34" charset="0"/>
                <a:ea typeface="Calibri" panose="020F0502020204030204" pitchFamily="34" charset="0"/>
                <a:cs typeface="Times New Roman" panose="02020603050405020304" pitchFamily="18" charset="0"/>
              </a:rPr>
              <a:t>A.F</a:t>
            </a:r>
            <a:r>
              <a:rPr lang="pt-BR" dirty="0">
                <a:latin typeface="Calibri" panose="020F0502020204030204" pitchFamily="34" charset="0"/>
                <a:ea typeface="Calibri" panose="020F0502020204030204" pitchFamily="34" charset="0"/>
                <a:cs typeface="Times New Roman" panose="02020603050405020304" pitchFamily="18" charset="0"/>
              </a:rPr>
              <a:t> </a:t>
            </a:r>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diz: “ Ela é minha amiga”.</a:t>
            </a:r>
          </a:p>
          <a:p>
            <a:pPr algn="just"/>
            <a:endParaRPr lang="pt-BR" dirty="0">
              <a:latin typeface="Calibri" panose="020F0502020204030204" pitchFamily="34" charset="0"/>
              <a:ea typeface="Calibri" panose="020F0502020204030204" pitchFamily="34" charset="0"/>
              <a:cs typeface="Times New Roman" panose="02020603050405020304" pitchFamily="18" charset="0"/>
            </a:endParaRPr>
          </a:p>
          <a:p>
            <a:pPr algn="just"/>
            <a:endParaRPr lang="pt-BR"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pt-BR" dirty="0"/>
          </a:p>
        </p:txBody>
      </p:sp>
    </p:spTree>
    <p:extLst>
      <p:ext uri="{BB962C8B-B14F-4D97-AF65-F5344CB8AC3E}">
        <p14:creationId xmlns:p14="http://schemas.microsoft.com/office/powerpoint/2010/main" val="42096871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58621"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21/10/22 </a:t>
            </a:r>
          </a:p>
        </p:txBody>
      </p:sp>
      <p:sp>
        <p:nvSpPr>
          <p:cNvPr id="16" name="Título 1"/>
          <p:cNvSpPr txBox="1">
            <a:spLocks/>
          </p:cNvSpPr>
          <p:nvPr/>
        </p:nvSpPr>
        <p:spPr>
          <a:xfrm>
            <a:off x="466821" y="866957"/>
            <a:ext cx="5915025" cy="114841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400" b="1" dirty="0"/>
              <a:t>CONHECENDO A MINHOCA</a:t>
            </a:r>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pic>
        <p:nvPicPr>
          <p:cNvPr id="3" name="Imagem 2" descr="Uma imagem contendo pessoa, criança, no interior, menino&#10;&#10;Descrição gerada automaticamente">
            <a:extLst>
              <a:ext uri="{FF2B5EF4-FFF2-40B4-BE49-F238E27FC236}">
                <a16:creationId xmlns="" xmlns:a16="http://schemas.microsoft.com/office/drawing/2014/main" id="{C7D9F514-EF40-E331-52BB-396E3DA827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154" y="1453976"/>
            <a:ext cx="2913108" cy="3884143"/>
          </a:xfrm>
          <a:prstGeom prst="rect">
            <a:avLst/>
          </a:prstGeom>
        </p:spPr>
      </p:pic>
      <p:pic>
        <p:nvPicPr>
          <p:cNvPr id="5" name="Imagem 4" descr="Uma imagem contendo pessoa, criança, menino, mesa&#10;&#10;Descrição gerada automaticamente">
            <a:extLst>
              <a:ext uri="{FF2B5EF4-FFF2-40B4-BE49-F238E27FC236}">
                <a16:creationId xmlns="" xmlns:a16="http://schemas.microsoft.com/office/drawing/2014/main" id="{A22AF3F1-8A88-1859-3482-F51E4AC8E5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869" y="5663998"/>
            <a:ext cx="2913107" cy="3884143"/>
          </a:xfrm>
          <a:prstGeom prst="rect">
            <a:avLst/>
          </a:prstGeom>
        </p:spPr>
      </p:pic>
      <p:pic>
        <p:nvPicPr>
          <p:cNvPr id="7" name="Imagem 6" descr="Uma imagem contendo pessoa, criança, no interior, menino&#10;&#10;Descrição gerada automaticamente">
            <a:extLst>
              <a:ext uri="{FF2B5EF4-FFF2-40B4-BE49-F238E27FC236}">
                <a16:creationId xmlns="" xmlns:a16="http://schemas.microsoft.com/office/drawing/2014/main" id="{B43950D4-7B14-F724-A814-919BA5697B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3823" y="3688509"/>
            <a:ext cx="2913107" cy="3884143"/>
          </a:xfrm>
          <a:prstGeom prst="rect">
            <a:avLst/>
          </a:prstGeom>
        </p:spPr>
      </p:pic>
      <p:sp>
        <p:nvSpPr>
          <p:cNvPr id="2" name="CaixaDeTexto 1">
            <a:extLst>
              <a:ext uri="{FF2B5EF4-FFF2-40B4-BE49-F238E27FC236}">
                <a16:creationId xmlns="" xmlns:a16="http://schemas.microsoft.com/office/drawing/2014/main" id="{48A41265-32E5-A2E5-60E5-E1DDFC134F9C}"/>
              </a:ext>
            </a:extLst>
          </p:cNvPr>
          <p:cNvSpPr txBox="1"/>
          <p:nvPr/>
        </p:nvSpPr>
        <p:spPr>
          <a:xfrm>
            <a:off x="3645327" y="2015376"/>
            <a:ext cx="2801603" cy="923330"/>
          </a:xfrm>
          <a:prstGeom prst="rect">
            <a:avLst/>
          </a:prstGeom>
          <a:noFill/>
        </p:spPr>
        <p:txBody>
          <a:bodyPr wrap="square" rtlCol="0">
            <a:spAutoFit/>
          </a:bodyPr>
          <a:lstStyle/>
          <a:p>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Ao ver a minhoca dentro de recipiente  M.C diz: “</a:t>
            </a:r>
            <a:r>
              <a:rPr lang="pt-BR" sz="1800" dirty="0">
                <a:effectLst/>
                <a:latin typeface="Calibri" panose="020F0502020204030204" pitchFamily="34" charset="0"/>
                <a:ea typeface="Calibri" panose="020F0502020204030204" pitchFamily="34" charset="0"/>
                <a:cs typeface="Times New Roman" panose="02020603050405020304" pitchFamily="18" charset="0"/>
              </a:rPr>
              <a:t>Ela está lá </a:t>
            </a:r>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dentro”.</a:t>
            </a:r>
            <a:endParaRPr lang="pt-BR" dirty="0"/>
          </a:p>
        </p:txBody>
      </p:sp>
    </p:spTree>
    <p:extLst>
      <p:ext uri="{BB962C8B-B14F-4D97-AF65-F5344CB8AC3E}">
        <p14:creationId xmlns:p14="http://schemas.microsoft.com/office/powerpoint/2010/main" val="16878857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58621"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21/10/22 </a:t>
            </a:r>
          </a:p>
        </p:txBody>
      </p:sp>
      <p:sp>
        <p:nvSpPr>
          <p:cNvPr id="16" name="Título 1"/>
          <p:cNvSpPr txBox="1">
            <a:spLocks/>
          </p:cNvSpPr>
          <p:nvPr/>
        </p:nvSpPr>
        <p:spPr>
          <a:xfrm>
            <a:off x="466821" y="866957"/>
            <a:ext cx="5915025" cy="114841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400" b="1" dirty="0"/>
              <a:t>CONHECENDO A MINHOCA</a:t>
            </a:r>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pic>
        <p:nvPicPr>
          <p:cNvPr id="3" name="Imagem 2" descr="Uma imagem contendo pessoa, criança, no interior, menino&#10;&#10;Descrição gerada automaticamente">
            <a:extLst>
              <a:ext uri="{FF2B5EF4-FFF2-40B4-BE49-F238E27FC236}">
                <a16:creationId xmlns="" xmlns:a16="http://schemas.microsoft.com/office/drawing/2014/main" id="{A22401C3-3455-924E-0B7A-8F35F06951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154" y="1441166"/>
            <a:ext cx="2952846" cy="3937128"/>
          </a:xfrm>
          <a:prstGeom prst="rect">
            <a:avLst/>
          </a:prstGeom>
        </p:spPr>
      </p:pic>
      <p:pic>
        <p:nvPicPr>
          <p:cNvPr id="5" name="Imagem 4" descr="Criança com roupa azul&#10;&#10;Descrição gerada automaticamente com confiança baixa">
            <a:extLst>
              <a:ext uri="{FF2B5EF4-FFF2-40B4-BE49-F238E27FC236}">
                <a16:creationId xmlns="" xmlns:a16="http://schemas.microsoft.com/office/drawing/2014/main" id="{9FF03322-2755-B146-FE73-1F76C1E19D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821" y="5553279"/>
            <a:ext cx="2952846" cy="3937128"/>
          </a:xfrm>
          <a:prstGeom prst="rect">
            <a:avLst/>
          </a:prstGeom>
        </p:spPr>
      </p:pic>
      <p:pic>
        <p:nvPicPr>
          <p:cNvPr id="7" name="Imagem 6" descr="Criança com roupa azul&#10;&#10;Descrição gerada automaticamente com confiança média">
            <a:extLst>
              <a:ext uri="{FF2B5EF4-FFF2-40B4-BE49-F238E27FC236}">
                <a16:creationId xmlns="" xmlns:a16="http://schemas.microsoft.com/office/drawing/2014/main" id="{271C40DF-1238-0F0C-9651-DC4F2663BC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2432" y="2725268"/>
            <a:ext cx="2952846" cy="3937128"/>
          </a:xfrm>
          <a:prstGeom prst="rect">
            <a:avLst/>
          </a:prstGeom>
        </p:spPr>
      </p:pic>
      <p:sp>
        <p:nvSpPr>
          <p:cNvPr id="2" name="CaixaDeTexto 1">
            <a:extLst>
              <a:ext uri="{FF2B5EF4-FFF2-40B4-BE49-F238E27FC236}">
                <a16:creationId xmlns="" xmlns:a16="http://schemas.microsoft.com/office/drawing/2014/main" id="{38CC5949-6AE8-2CC0-937D-18820133FD7B}"/>
              </a:ext>
            </a:extLst>
          </p:cNvPr>
          <p:cNvSpPr txBox="1"/>
          <p:nvPr/>
        </p:nvSpPr>
        <p:spPr>
          <a:xfrm>
            <a:off x="3631402" y="7521843"/>
            <a:ext cx="2980844" cy="923330"/>
          </a:xfrm>
          <a:prstGeom prst="rect">
            <a:avLst/>
          </a:prstGeom>
          <a:noFill/>
        </p:spPr>
        <p:txBody>
          <a:bodyPr wrap="square" rtlCol="0">
            <a:spAutoFit/>
          </a:bodyPr>
          <a:lstStyle/>
          <a:p>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“Minhoca </a:t>
            </a:r>
            <a:r>
              <a:rPr lang="pt-BR" sz="1800" dirty="0">
                <a:effectLst/>
                <a:latin typeface="Calibri" panose="020F0502020204030204" pitchFamily="34" charset="0"/>
                <a:ea typeface="Calibri" panose="020F0502020204030204" pitchFamily="34" charset="0"/>
                <a:cs typeface="Times New Roman" panose="02020603050405020304" pitchFamily="18" charset="0"/>
              </a:rPr>
              <a:t>grandona! mexe, mexe” R.R</a:t>
            </a:r>
          </a:p>
          <a:p>
            <a:endParaRPr lang="pt-BR" dirty="0"/>
          </a:p>
        </p:txBody>
      </p:sp>
    </p:spTree>
    <p:extLst>
      <p:ext uri="{BB962C8B-B14F-4D97-AF65-F5344CB8AC3E}">
        <p14:creationId xmlns:p14="http://schemas.microsoft.com/office/powerpoint/2010/main" val="7513863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65036" y="151810"/>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p:cNvSpPr>
            <a:spLocks noGrp="1"/>
          </p:cNvSpPr>
          <p:nvPr>
            <p:ph type="title"/>
          </p:nvPr>
        </p:nvSpPr>
        <p:spPr>
          <a:xfrm>
            <a:off x="327607" y="1249329"/>
            <a:ext cx="5915025" cy="5257575"/>
          </a:xfrm>
        </p:spPr>
        <p:txBody>
          <a:bodyPr>
            <a:normAutofit fontScale="90000"/>
          </a:bodyPr>
          <a:lstStyle/>
          <a:p>
            <a:r>
              <a:rPr lang="pt-BR" sz="2800" b="1" dirty="0" smtClean="0">
                <a:solidFill>
                  <a:schemeClr val="tx1"/>
                </a:solidFill>
              </a:rPr>
              <a:t>Crianças  Mini Maternal </a:t>
            </a:r>
            <a:r>
              <a:rPr lang="pt-BR" sz="2800" b="1" dirty="0" smtClean="0"/>
              <a:t/>
            </a:r>
            <a:br>
              <a:rPr lang="pt-BR" sz="2800" b="1" dirty="0" smtClean="0"/>
            </a:br>
            <a:r>
              <a:rPr lang="pt-BR" dirty="0" smtClean="0"/>
              <a:t/>
            </a:r>
            <a:br>
              <a:rPr lang="pt-BR" dirty="0" smtClean="0"/>
            </a:br>
            <a:r>
              <a:rPr lang="pt-BR" sz="2200" dirty="0" smtClean="0"/>
              <a:t>Alice </a:t>
            </a:r>
            <a:r>
              <a:rPr lang="pt-BR" sz="2200" dirty="0"/>
              <a:t>Almeida Ferraro</a:t>
            </a:r>
            <a:br>
              <a:rPr lang="pt-BR" sz="2200" dirty="0"/>
            </a:br>
            <a:r>
              <a:rPr lang="pt-BR" sz="2200" dirty="0"/>
              <a:t>Leo Melro Del Rio</a:t>
            </a:r>
            <a:br>
              <a:rPr lang="pt-BR" sz="2200" dirty="0"/>
            </a:br>
            <a:r>
              <a:rPr lang="pt-BR" sz="2200" dirty="0"/>
              <a:t>Lucas </a:t>
            </a:r>
            <a:r>
              <a:rPr lang="pt-BR" sz="2200" dirty="0" err="1"/>
              <a:t>Horwath</a:t>
            </a:r>
            <a:r>
              <a:rPr lang="pt-BR" sz="2200" dirty="0"/>
              <a:t> </a:t>
            </a:r>
            <a:r>
              <a:rPr lang="pt-BR" sz="2200" dirty="0" err="1"/>
              <a:t>Escobedo</a:t>
            </a:r>
            <a:r>
              <a:rPr lang="pt-BR" sz="2200" dirty="0"/>
              <a:t/>
            </a:r>
            <a:br>
              <a:rPr lang="pt-BR" sz="2200" dirty="0"/>
            </a:br>
            <a:r>
              <a:rPr lang="pt-BR" sz="2200" dirty="0"/>
              <a:t>Luiz Akira </a:t>
            </a:r>
            <a:r>
              <a:rPr lang="pt-BR" sz="2200" dirty="0" err="1"/>
              <a:t>Tomimura</a:t>
            </a:r>
            <a:r>
              <a:rPr lang="pt-BR" sz="2200" dirty="0"/>
              <a:t> </a:t>
            </a:r>
            <a:r>
              <a:rPr lang="pt-BR" sz="2200" dirty="0" err="1"/>
              <a:t>Tinós</a:t>
            </a:r>
            <a:r>
              <a:rPr lang="pt-BR" sz="2200" dirty="0"/>
              <a:t/>
            </a:r>
            <a:br>
              <a:rPr lang="pt-BR" sz="2200" dirty="0"/>
            </a:br>
            <a:r>
              <a:rPr lang="pt-BR" sz="2200" dirty="0"/>
              <a:t>Murilo Lima Rodrigues</a:t>
            </a:r>
            <a:br>
              <a:rPr lang="pt-BR" sz="2200" dirty="0"/>
            </a:br>
            <a:r>
              <a:rPr lang="pt-BR" sz="2200" dirty="0"/>
              <a:t>Murillo Tufano Canteiro</a:t>
            </a:r>
            <a:br>
              <a:rPr lang="pt-BR" sz="2200" dirty="0"/>
            </a:br>
            <a:r>
              <a:rPr lang="pt-BR" sz="2200" dirty="0"/>
              <a:t>Murillo </a:t>
            </a:r>
            <a:r>
              <a:rPr lang="pt-BR" sz="2200" dirty="0" err="1"/>
              <a:t>Puzzello</a:t>
            </a:r>
            <a:r>
              <a:rPr lang="pt-BR" sz="2200" dirty="0"/>
              <a:t> Augustinho</a:t>
            </a:r>
            <a:br>
              <a:rPr lang="pt-BR" sz="2200" dirty="0"/>
            </a:br>
            <a:r>
              <a:rPr lang="pt-BR" sz="2200" dirty="0"/>
              <a:t>Noah Domingues Gonçalves Cardoso</a:t>
            </a:r>
            <a:br>
              <a:rPr lang="pt-BR" sz="2200" dirty="0"/>
            </a:br>
            <a:r>
              <a:rPr lang="pt-BR" sz="2200" dirty="0"/>
              <a:t>Rafaela Soares </a:t>
            </a:r>
            <a:r>
              <a:rPr lang="pt-BR" sz="2200" dirty="0" err="1"/>
              <a:t>Rehder</a:t>
            </a:r>
            <a:r>
              <a:rPr lang="pt-BR" sz="2200" dirty="0"/>
              <a:t/>
            </a:r>
            <a:br>
              <a:rPr lang="pt-BR" sz="2200" dirty="0"/>
            </a:br>
            <a:r>
              <a:rPr lang="pt-BR" sz="2200" dirty="0"/>
              <a:t>Tereza </a:t>
            </a:r>
            <a:r>
              <a:rPr lang="pt-BR" sz="2200" dirty="0" err="1"/>
              <a:t>Kawaii</a:t>
            </a:r>
            <a:r>
              <a:rPr lang="pt-BR" sz="2200" dirty="0"/>
              <a:t> </a:t>
            </a:r>
            <a:r>
              <a:rPr lang="pt-BR" sz="2200" dirty="0" err="1"/>
              <a:t>Sugano</a:t>
            </a:r>
            <a:r>
              <a:rPr lang="pt-BR" sz="2200" dirty="0"/>
              <a:t> e Coutinho</a:t>
            </a:r>
            <a:r>
              <a:rPr lang="pt-BR" dirty="0"/>
              <a:t/>
            </a:r>
            <a:br>
              <a:rPr lang="pt-BR" dirty="0"/>
            </a:br>
            <a:r>
              <a:rPr lang="pt-BR" sz="2000" dirty="0"/>
              <a:t/>
            </a:r>
            <a:br>
              <a:rPr lang="pt-BR" sz="2000" dirty="0"/>
            </a:br>
            <a:r>
              <a:rPr lang="pt-BR" sz="2000" dirty="0"/>
              <a:t/>
            </a:r>
            <a:br>
              <a:rPr lang="pt-BR" sz="2000" dirty="0"/>
            </a:br>
            <a:r>
              <a:rPr lang="pt-BR" sz="3200" b="1" dirty="0">
                <a:solidFill>
                  <a:schemeClr val="tx1"/>
                </a:solidFill>
              </a:rPr>
              <a:t>Educadora</a:t>
            </a:r>
            <a:r>
              <a:rPr lang="pt-BR" sz="3200" b="1" dirty="0"/>
              <a:t/>
            </a:r>
            <a:br>
              <a:rPr lang="pt-BR" sz="3200" b="1" dirty="0"/>
            </a:br>
            <a:r>
              <a:rPr lang="pt-BR" sz="2800" dirty="0" smtClean="0"/>
              <a:t>Beatriz </a:t>
            </a:r>
            <a:r>
              <a:rPr lang="pt-BR" sz="2800" dirty="0"/>
              <a:t>de Lima Silva</a:t>
            </a:r>
            <a:br>
              <a:rPr lang="pt-BR" sz="2800" dirty="0"/>
            </a:br>
            <a:r>
              <a:rPr lang="pt-BR" sz="2800" dirty="0"/>
              <a:t/>
            </a:r>
            <a:br>
              <a:rPr lang="pt-BR" sz="2800" dirty="0"/>
            </a:br>
            <a:r>
              <a:rPr lang="pt-BR" sz="3600" b="1" dirty="0">
                <a:solidFill>
                  <a:schemeClr val="tx1"/>
                </a:solidFill>
              </a:rPr>
              <a:t>Auxiliar</a:t>
            </a:r>
            <a:r>
              <a:rPr lang="pt-BR" sz="2800" b="1" dirty="0"/>
              <a:t/>
            </a:r>
            <a:br>
              <a:rPr lang="pt-BR" sz="2800" b="1" dirty="0"/>
            </a:br>
            <a:r>
              <a:rPr lang="pt-BR" sz="2800" dirty="0" smtClean="0"/>
              <a:t>Bianca </a:t>
            </a:r>
            <a:r>
              <a:rPr lang="pt-BR" sz="2800" dirty="0"/>
              <a:t>Figueiredo da Conceição</a:t>
            </a:r>
            <a:endParaRPr lang="pt-BR" sz="2200" dirty="0"/>
          </a:p>
        </p:txBody>
      </p:sp>
    </p:spTree>
    <p:extLst>
      <p:ext uri="{BB962C8B-B14F-4D97-AF65-F5344CB8AC3E}">
        <p14:creationId xmlns:p14="http://schemas.microsoft.com/office/powerpoint/2010/main" val="14494934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58621"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21/10/22 </a:t>
            </a:r>
          </a:p>
        </p:txBody>
      </p:sp>
      <p:sp>
        <p:nvSpPr>
          <p:cNvPr id="16" name="Título 1"/>
          <p:cNvSpPr txBox="1">
            <a:spLocks/>
          </p:cNvSpPr>
          <p:nvPr/>
        </p:nvSpPr>
        <p:spPr>
          <a:xfrm>
            <a:off x="466821" y="866957"/>
            <a:ext cx="5915025" cy="114841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400" b="1" dirty="0"/>
              <a:t>CONHECENDO A MINHOCA</a:t>
            </a:r>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pic>
        <p:nvPicPr>
          <p:cNvPr id="7" name="Imagem 6" descr="Uma imagem contendo pessoa, menino, criança, pequeno&#10;&#10;Descrição gerada automaticamente">
            <a:extLst>
              <a:ext uri="{FF2B5EF4-FFF2-40B4-BE49-F238E27FC236}">
                <a16:creationId xmlns="" xmlns:a16="http://schemas.microsoft.com/office/drawing/2014/main" id="{9C9C3863-3052-F6BD-BF17-ED63152459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154" y="1441166"/>
            <a:ext cx="2937126" cy="3916167"/>
          </a:xfrm>
          <a:prstGeom prst="rect">
            <a:avLst/>
          </a:prstGeom>
        </p:spPr>
      </p:pic>
      <p:pic>
        <p:nvPicPr>
          <p:cNvPr id="10" name="Imagem 9" descr="Criança com camisa azul&#10;&#10;Descrição gerada automaticamente com confiança baixa">
            <a:extLst>
              <a:ext uri="{FF2B5EF4-FFF2-40B4-BE49-F238E27FC236}">
                <a16:creationId xmlns="" xmlns:a16="http://schemas.microsoft.com/office/drawing/2014/main" id="{9C4C6ED4-0DBE-C0AB-28F9-B742A77EA4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821" y="5545662"/>
            <a:ext cx="2937126" cy="3916167"/>
          </a:xfrm>
          <a:prstGeom prst="rect">
            <a:avLst/>
          </a:prstGeom>
        </p:spPr>
      </p:pic>
      <p:pic>
        <p:nvPicPr>
          <p:cNvPr id="12" name="Imagem 11" descr="Uma imagem contendo pessoa, xícara, no interior, mesa&#10;&#10;Descrição gerada automaticamente">
            <a:extLst>
              <a:ext uri="{FF2B5EF4-FFF2-40B4-BE49-F238E27FC236}">
                <a16:creationId xmlns="" xmlns:a16="http://schemas.microsoft.com/office/drawing/2014/main" id="{B0F812AC-876C-F055-DC85-5EB5CDF540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2433" y="3399249"/>
            <a:ext cx="2937125" cy="3916167"/>
          </a:xfrm>
          <a:prstGeom prst="rect">
            <a:avLst/>
          </a:prstGeom>
        </p:spPr>
      </p:pic>
      <p:sp>
        <p:nvSpPr>
          <p:cNvPr id="2" name="CaixaDeTexto 1">
            <a:extLst>
              <a:ext uri="{FF2B5EF4-FFF2-40B4-BE49-F238E27FC236}">
                <a16:creationId xmlns="" xmlns:a16="http://schemas.microsoft.com/office/drawing/2014/main" id="{60B52590-6DFE-598E-B96A-94F42106FBC9}"/>
              </a:ext>
            </a:extLst>
          </p:cNvPr>
          <p:cNvSpPr txBox="1"/>
          <p:nvPr/>
        </p:nvSpPr>
        <p:spPr>
          <a:xfrm>
            <a:off x="3592433" y="7561715"/>
            <a:ext cx="2937125" cy="1200329"/>
          </a:xfrm>
          <a:prstGeom prst="rect">
            <a:avLst/>
          </a:prstGeom>
          <a:noFill/>
        </p:spPr>
        <p:txBody>
          <a:bodyPr wrap="square" rtlCol="0">
            <a:spAutoFit/>
          </a:bodyPr>
          <a:lstStyle/>
          <a:p>
            <a:r>
              <a:rPr lang="pt-BR" sz="1800" dirty="0">
                <a:effectLst/>
                <a:latin typeface="Calibri" panose="020F0502020204030204" pitchFamily="34" charset="0"/>
                <a:ea typeface="Calibri" panose="020F0502020204030204" pitchFamily="34" charset="0"/>
                <a:cs typeface="Times New Roman" panose="02020603050405020304" pitchFamily="18" charset="0"/>
              </a:rPr>
              <a:t>Ao ver uma minhoca maior que as outras A.F diz “é a mamãe dela”</a:t>
            </a:r>
          </a:p>
          <a:p>
            <a:endParaRPr lang="pt-BR" dirty="0"/>
          </a:p>
        </p:txBody>
      </p:sp>
    </p:spTree>
    <p:extLst>
      <p:ext uri="{BB962C8B-B14F-4D97-AF65-F5344CB8AC3E}">
        <p14:creationId xmlns:p14="http://schemas.microsoft.com/office/powerpoint/2010/main" val="2574572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58621"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21/10/22 </a:t>
            </a:r>
          </a:p>
        </p:txBody>
      </p:sp>
      <p:sp>
        <p:nvSpPr>
          <p:cNvPr id="16" name="Título 1"/>
          <p:cNvSpPr txBox="1">
            <a:spLocks/>
          </p:cNvSpPr>
          <p:nvPr/>
        </p:nvSpPr>
        <p:spPr>
          <a:xfrm>
            <a:off x="466821" y="866957"/>
            <a:ext cx="5915025" cy="114841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400" b="1" dirty="0"/>
              <a:t>CONHECENDO A MINHOCA</a:t>
            </a:r>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pic>
        <p:nvPicPr>
          <p:cNvPr id="3" name="Imagem 2" descr="Uma imagem contendo pessoa, no interior, criança, pequeno&#10;&#10;Descrição gerada automaticamente">
            <a:extLst>
              <a:ext uri="{FF2B5EF4-FFF2-40B4-BE49-F238E27FC236}">
                <a16:creationId xmlns="" xmlns:a16="http://schemas.microsoft.com/office/drawing/2014/main" id="{CF956BBD-A1AA-7D41-8E0F-76B4BD7225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154" y="1306586"/>
            <a:ext cx="2952846" cy="3937128"/>
          </a:xfrm>
          <a:prstGeom prst="rect">
            <a:avLst/>
          </a:prstGeom>
        </p:spPr>
      </p:pic>
      <p:pic>
        <p:nvPicPr>
          <p:cNvPr id="5" name="Imagem 4" descr="Uma imagem contendo pessoa, no interior, criança, homem&#10;&#10;Descrição gerada automaticamente">
            <a:extLst>
              <a:ext uri="{FF2B5EF4-FFF2-40B4-BE49-F238E27FC236}">
                <a16:creationId xmlns="" xmlns:a16="http://schemas.microsoft.com/office/drawing/2014/main" id="{020A0B04-6A95-E00E-B084-B7DD8D129E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0099" y="3275150"/>
            <a:ext cx="2952846" cy="3937128"/>
          </a:xfrm>
          <a:prstGeom prst="rect">
            <a:avLst/>
          </a:prstGeom>
        </p:spPr>
      </p:pic>
      <p:pic>
        <p:nvPicPr>
          <p:cNvPr id="7" name="Imagem 6" descr="Uma imagem contendo pessoa, menino, criança, mesa&#10;&#10;Descrição gerada automaticamente">
            <a:extLst>
              <a:ext uri="{FF2B5EF4-FFF2-40B4-BE49-F238E27FC236}">
                <a16:creationId xmlns="" xmlns:a16="http://schemas.microsoft.com/office/drawing/2014/main" id="{8E86BAD9-29A4-F4F5-71EC-F746599F43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820" y="5527760"/>
            <a:ext cx="2952846" cy="3937128"/>
          </a:xfrm>
          <a:prstGeom prst="rect">
            <a:avLst/>
          </a:prstGeom>
        </p:spPr>
      </p:pic>
      <p:sp>
        <p:nvSpPr>
          <p:cNvPr id="2" name="CaixaDeTexto 1">
            <a:extLst>
              <a:ext uri="{FF2B5EF4-FFF2-40B4-BE49-F238E27FC236}">
                <a16:creationId xmlns="" xmlns:a16="http://schemas.microsoft.com/office/drawing/2014/main" id="{A82F005D-23E7-B0FA-3146-88860C5D1BA7}"/>
              </a:ext>
            </a:extLst>
          </p:cNvPr>
          <p:cNvSpPr txBox="1"/>
          <p:nvPr/>
        </p:nvSpPr>
        <p:spPr>
          <a:xfrm>
            <a:off x="3590099" y="1828800"/>
            <a:ext cx="2791747" cy="646331"/>
          </a:xfrm>
          <a:prstGeom prst="rect">
            <a:avLst/>
          </a:prstGeom>
          <a:noFill/>
        </p:spPr>
        <p:txBody>
          <a:bodyPr wrap="square" rtlCol="0">
            <a:spAutoFit/>
          </a:bodyPr>
          <a:lstStyle/>
          <a:p>
            <a:r>
              <a:rPr lang="pt-BR" sz="1800" dirty="0">
                <a:effectLst/>
                <a:latin typeface="Calibri" panose="020F0502020204030204" pitchFamily="34" charset="0"/>
                <a:ea typeface="Calibri" panose="020F0502020204030204" pitchFamily="34" charset="0"/>
                <a:cs typeface="Times New Roman" panose="02020603050405020304" pitchFamily="18" charset="0"/>
              </a:rPr>
              <a:t>“Ela está se mexendo” A.F</a:t>
            </a:r>
          </a:p>
          <a:p>
            <a:endParaRPr lang="pt-BR" dirty="0"/>
          </a:p>
        </p:txBody>
      </p:sp>
    </p:spTree>
    <p:extLst>
      <p:ext uri="{BB962C8B-B14F-4D97-AF65-F5344CB8AC3E}">
        <p14:creationId xmlns:p14="http://schemas.microsoft.com/office/powerpoint/2010/main" val="42507425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58621"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16/11/22 </a:t>
            </a:r>
          </a:p>
        </p:txBody>
      </p:sp>
      <p:sp>
        <p:nvSpPr>
          <p:cNvPr id="16" name="Título 1"/>
          <p:cNvSpPr txBox="1">
            <a:spLocks/>
          </p:cNvSpPr>
          <p:nvPr/>
        </p:nvSpPr>
        <p:spPr>
          <a:xfrm>
            <a:off x="466821" y="866957"/>
            <a:ext cx="5915025" cy="114841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400" b="1" dirty="0"/>
              <a:t>CONHECENDO A ARANHA</a:t>
            </a:r>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pic>
        <p:nvPicPr>
          <p:cNvPr id="3" name="Imagem 2" descr="Uma imagem contendo mesa, deitado, par&#10;&#10;Descrição gerada automaticamente">
            <a:extLst>
              <a:ext uri="{FF2B5EF4-FFF2-40B4-BE49-F238E27FC236}">
                <a16:creationId xmlns="" xmlns:a16="http://schemas.microsoft.com/office/drawing/2014/main" id="{A4134C26-91CF-DC60-95C4-CB9817F9BA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978" y="1485693"/>
            <a:ext cx="6241375" cy="5128959"/>
          </a:xfrm>
          <a:prstGeom prst="rect">
            <a:avLst/>
          </a:prstGeom>
        </p:spPr>
      </p:pic>
      <p:sp>
        <p:nvSpPr>
          <p:cNvPr id="2" name="CaixaDeTexto 1">
            <a:extLst>
              <a:ext uri="{FF2B5EF4-FFF2-40B4-BE49-F238E27FC236}">
                <a16:creationId xmlns="" xmlns:a16="http://schemas.microsoft.com/office/drawing/2014/main" id="{AAEA4D1C-84F1-3A1C-0250-3A4DC60EA4E5}"/>
              </a:ext>
            </a:extLst>
          </p:cNvPr>
          <p:cNvSpPr txBox="1"/>
          <p:nvPr/>
        </p:nvSpPr>
        <p:spPr>
          <a:xfrm>
            <a:off x="518032" y="7027631"/>
            <a:ext cx="5950368" cy="2308324"/>
          </a:xfrm>
          <a:prstGeom prst="rect">
            <a:avLst/>
          </a:prstGeom>
          <a:noFill/>
        </p:spPr>
        <p:txBody>
          <a:bodyPr wrap="square" rtlCol="0">
            <a:spAutoFit/>
          </a:bodyPr>
          <a:lstStyle/>
          <a:p>
            <a:pPr algn="r"/>
            <a:r>
              <a:rPr lang="pt-BR" dirty="0" smtClean="0"/>
              <a:t>As </a:t>
            </a:r>
            <a:r>
              <a:rPr lang="pt-BR" dirty="0"/>
              <a:t>crianças não precisam atingir uma certa idade e nem precisam de professores para começar a aprender. A partir do nascimento, já são construtoras de conhecimento. Levantam problemas difíceis e abstratos e tratam por si próprias de descobrir respostas para eles.</a:t>
            </a:r>
          </a:p>
          <a:p>
            <a:pPr algn="r"/>
            <a:r>
              <a:rPr lang="pt-BR" dirty="0" err="1">
                <a:hlinkClick r:id="rId4"/>
              </a:rPr>
              <a:t>Emilia</a:t>
            </a:r>
            <a:r>
              <a:rPr lang="pt-BR" dirty="0">
                <a:hlinkClick r:id="rId4"/>
              </a:rPr>
              <a:t> Ferreiro </a:t>
            </a:r>
            <a:endParaRPr lang="pt-BR" dirty="0"/>
          </a:p>
          <a:p>
            <a:endParaRPr lang="pt-BR" dirty="0"/>
          </a:p>
        </p:txBody>
      </p:sp>
    </p:spTree>
    <p:extLst>
      <p:ext uri="{BB962C8B-B14F-4D97-AF65-F5344CB8AC3E}">
        <p14:creationId xmlns:p14="http://schemas.microsoft.com/office/powerpoint/2010/main" val="7409119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49288" y="157064"/>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16/11/22 </a:t>
            </a:r>
          </a:p>
        </p:txBody>
      </p:sp>
      <p:sp>
        <p:nvSpPr>
          <p:cNvPr id="15" name="CaixaDeTexto 14"/>
          <p:cNvSpPr txBox="1"/>
          <p:nvPr/>
        </p:nvSpPr>
        <p:spPr>
          <a:xfrm>
            <a:off x="769059" y="7735530"/>
            <a:ext cx="5452441" cy="369332"/>
          </a:xfrm>
          <a:prstGeom prst="rect">
            <a:avLst/>
          </a:prstGeom>
          <a:noFill/>
        </p:spPr>
        <p:txBody>
          <a:bodyPr wrap="square" rtlCol="0">
            <a:spAutoFit/>
          </a:bodyPr>
          <a:lstStyle/>
          <a:p>
            <a:r>
              <a:rPr lang="pt-BR" dirty="0"/>
              <a:t> </a:t>
            </a:r>
          </a:p>
        </p:txBody>
      </p:sp>
      <p:sp>
        <p:nvSpPr>
          <p:cNvPr id="16" name="Título 1"/>
          <p:cNvSpPr txBox="1">
            <a:spLocks/>
          </p:cNvSpPr>
          <p:nvPr/>
        </p:nvSpPr>
        <p:spPr>
          <a:xfrm>
            <a:off x="466821" y="866957"/>
            <a:ext cx="5915025" cy="114841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400" b="1" dirty="0"/>
              <a:t>CONHECENDO A ARANHA</a:t>
            </a:r>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pic>
        <p:nvPicPr>
          <p:cNvPr id="3" name="Imagem 2" descr="Grupo de pessoas sentadas no chão&#10;&#10;Descrição gerada automaticamente com confiança média">
            <a:extLst>
              <a:ext uri="{FF2B5EF4-FFF2-40B4-BE49-F238E27FC236}">
                <a16:creationId xmlns="" xmlns:a16="http://schemas.microsoft.com/office/drawing/2014/main" id="{DC761ED3-984A-6635-D139-CB6804E931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567" y="1315464"/>
            <a:ext cx="3289178" cy="2466884"/>
          </a:xfrm>
          <a:prstGeom prst="rect">
            <a:avLst/>
          </a:prstGeom>
        </p:spPr>
      </p:pic>
      <p:pic>
        <p:nvPicPr>
          <p:cNvPr id="5" name="Imagem 4" descr="Pessoas sentadas na grama&#10;&#10;Descrição gerada automaticamente com confiança baixa">
            <a:extLst>
              <a:ext uri="{FF2B5EF4-FFF2-40B4-BE49-F238E27FC236}">
                <a16:creationId xmlns="" xmlns:a16="http://schemas.microsoft.com/office/drawing/2014/main" id="{04BC53EF-010C-9476-4727-96A93E6F66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0935" y="4172226"/>
            <a:ext cx="3070911" cy="2303183"/>
          </a:xfrm>
          <a:prstGeom prst="rect">
            <a:avLst/>
          </a:prstGeom>
        </p:spPr>
      </p:pic>
      <p:pic>
        <p:nvPicPr>
          <p:cNvPr id="7" name="Imagem 6" descr="Pessoas sentadas na grama&#10;&#10;Descrição gerada automaticamente com confiança baixa">
            <a:extLst>
              <a:ext uri="{FF2B5EF4-FFF2-40B4-BE49-F238E27FC236}">
                <a16:creationId xmlns="" xmlns:a16="http://schemas.microsoft.com/office/drawing/2014/main" id="{287C3F03-6578-CCA3-F560-D41D2EF237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567" y="6932094"/>
            <a:ext cx="3289178" cy="2466884"/>
          </a:xfrm>
          <a:prstGeom prst="rect">
            <a:avLst/>
          </a:prstGeom>
        </p:spPr>
      </p:pic>
      <p:sp>
        <p:nvSpPr>
          <p:cNvPr id="2" name="CaixaDeTexto 1">
            <a:extLst>
              <a:ext uri="{FF2B5EF4-FFF2-40B4-BE49-F238E27FC236}">
                <a16:creationId xmlns="" xmlns:a16="http://schemas.microsoft.com/office/drawing/2014/main" id="{43D27640-6924-CCDE-DEC2-9E2C4FDB5286}"/>
              </a:ext>
            </a:extLst>
          </p:cNvPr>
          <p:cNvSpPr txBox="1"/>
          <p:nvPr/>
        </p:nvSpPr>
        <p:spPr>
          <a:xfrm>
            <a:off x="3801765" y="2066490"/>
            <a:ext cx="2891516" cy="923330"/>
          </a:xfrm>
          <a:prstGeom prst="rect">
            <a:avLst/>
          </a:prstGeom>
          <a:noFill/>
        </p:spPr>
        <p:txBody>
          <a:bodyPr wrap="square" rtlCol="0">
            <a:spAutoFit/>
          </a:bodyPr>
          <a:lstStyle/>
          <a:p>
            <a:r>
              <a:rPr lang="pt-BR" sz="1800" dirty="0">
                <a:effectLst/>
                <a:latin typeface="Calibri" panose="020F0502020204030204" pitchFamily="34" charset="0"/>
                <a:ea typeface="Calibri" panose="020F0502020204030204" pitchFamily="34" charset="0"/>
                <a:cs typeface="Times New Roman" panose="02020603050405020304" pitchFamily="18" charset="0"/>
              </a:rPr>
              <a:t>“A aranha sobe na parede e ela cai na parede” M.A</a:t>
            </a:r>
          </a:p>
          <a:p>
            <a:endParaRPr lang="pt-BR" dirty="0"/>
          </a:p>
        </p:txBody>
      </p:sp>
      <p:sp>
        <p:nvSpPr>
          <p:cNvPr id="4" name="CaixaDeTexto 3">
            <a:extLst>
              <a:ext uri="{FF2B5EF4-FFF2-40B4-BE49-F238E27FC236}">
                <a16:creationId xmlns="" xmlns:a16="http://schemas.microsoft.com/office/drawing/2014/main" id="{F7797177-D7B6-8C36-3E7D-DF733F583AEB}"/>
              </a:ext>
            </a:extLst>
          </p:cNvPr>
          <p:cNvSpPr txBox="1"/>
          <p:nvPr/>
        </p:nvSpPr>
        <p:spPr>
          <a:xfrm>
            <a:off x="3981105" y="7043033"/>
            <a:ext cx="2380913" cy="1754326"/>
          </a:xfrm>
          <a:prstGeom prst="rect">
            <a:avLst/>
          </a:prstGeom>
          <a:noFill/>
        </p:spPr>
        <p:txBody>
          <a:bodyPr wrap="square" rtlCol="0">
            <a:spAutoFit/>
          </a:bodyPr>
          <a:lstStyle/>
          <a:p>
            <a:pPr algn="just"/>
            <a:r>
              <a:rPr lang="pt-BR" sz="1800" dirty="0">
                <a:effectLst/>
                <a:latin typeface="Calibri" panose="020F0502020204030204" pitchFamily="34" charset="0"/>
                <a:ea typeface="Calibri" panose="020F0502020204030204" pitchFamily="34" charset="0"/>
                <a:cs typeface="Times New Roman" panose="02020603050405020304" pitchFamily="18" charset="0"/>
              </a:rPr>
              <a:t>Ao ver a aranha dentro do </a:t>
            </a:r>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pote, </a:t>
            </a:r>
            <a:r>
              <a:rPr lang="pt-BR" sz="1800" dirty="0">
                <a:effectLst/>
                <a:latin typeface="Calibri" panose="020F0502020204030204" pitchFamily="34" charset="0"/>
                <a:ea typeface="Calibri" panose="020F0502020204030204" pitchFamily="34" charset="0"/>
                <a:cs typeface="Times New Roman" panose="02020603050405020304" pitchFamily="18" charset="0"/>
              </a:rPr>
              <a:t>L.E chama a atenção de sua amiga A.F e apontando </a:t>
            </a:r>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diz: </a:t>
            </a:r>
            <a:r>
              <a:rPr lang="pt-BR" sz="1800" dirty="0">
                <a:effectLst/>
                <a:latin typeface="Calibri" panose="020F0502020204030204" pitchFamily="34" charset="0"/>
                <a:ea typeface="Calibri" panose="020F0502020204030204" pitchFamily="34" charset="0"/>
                <a:cs typeface="Times New Roman" panose="02020603050405020304" pitchFamily="18" charset="0"/>
              </a:rPr>
              <a:t>“olha aranha”</a:t>
            </a:r>
          </a:p>
          <a:p>
            <a:pPr algn="just"/>
            <a:endParaRPr lang="pt-BR" dirty="0"/>
          </a:p>
        </p:txBody>
      </p:sp>
      <p:sp>
        <p:nvSpPr>
          <p:cNvPr id="6" name="CaixaDeTexto 5">
            <a:extLst>
              <a:ext uri="{FF2B5EF4-FFF2-40B4-BE49-F238E27FC236}">
                <a16:creationId xmlns="" xmlns:a16="http://schemas.microsoft.com/office/drawing/2014/main" id="{08392F20-9AFB-FD5C-6361-616F10C8DD0F}"/>
              </a:ext>
            </a:extLst>
          </p:cNvPr>
          <p:cNvSpPr txBox="1"/>
          <p:nvPr/>
        </p:nvSpPr>
        <p:spPr>
          <a:xfrm>
            <a:off x="507017" y="4287959"/>
            <a:ext cx="2674434" cy="1754326"/>
          </a:xfrm>
          <a:prstGeom prst="rect">
            <a:avLst/>
          </a:prstGeom>
          <a:noFill/>
        </p:spPr>
        <p:txBody>
          <a:bodyPr wrap="square" rtlCol="0">
            <a:spAutoFit/>
          </a:bodyPr>
          <a:lstStyle/>
          <a:p>
            <a:pPr algn="just"/>
            <a:r>
              <a:rPr lang="pt-BR" sz="1800" dirty="0">
                <a:effectLst/>
                <a:latin typeface="Calibri" panose="020F0502020204030204" pitchFamily="34" charset="0"/>
                <a:ea typeface="Calibri" panose="020F0502020204030204" pitchFamily="34" charset="0"/>
                <a:cs typeface="Times New Roman" panose="02020603050405020304" pitchFamily="18" charset="0"/>
              </a:rPr>
              <a:t>Ao ver que a aranha estava se movimentando dentro do </a:t>
            </a:r>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pote, </a:t>
            </a:r>
            <a:r>
              <a:rPr lang="pt-BR" sz="1800" dirty="0">
                <a:effectLst/>
                <a:latin typeface="Calibri" panose="020F0502020204030204" pitchFamily="34" charset="0"/>
                <a:ea typeface="Calibri" panose="020F0502020204030204" pitchFamily="34" charset="0"/>
                <a:cs typeface="Times New Roman" panose="02020603050405020304" pitchFamily="18" charset="0"/>
              </a:rPr>
              <a:t>M.C fica surpreso e </a:t>
            </a:r>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diz: </a:t>
            </a:r>
            <a:r>
              <a:rPr lang="pt-BR" sz="1800" dirty="0">
                <a:effectLst/>
                <a:latin typeface="Calibri" panose="020F0502020204030204" pitchFamily="34" charset="0"/>
                <a:ea typeface="Calibri" panose="020F0502020204030204" pitchFamily="34" charset="0"/>
                <a:cs typeface="Times New Roman" panose="02020603050405020304" pitchFamily="18" charset="0"/>
              </a:rPr>
              <a:t>“uma aranha de verdade”</a:t>
            </a:r>
          </a:p>
          <a:p>
            <a:endParaRPr lang="pt-BR" dirty="0"/>
          </a:p>
        </p:txBody>
      </p:sp>
    </p:spTree>
    <p:extLst>
      <p:ext uri="{BB962C8B-B14F-4D97-AF65-F5344CB8AC3E}">
        <p14:creationId xmlns:p14="http://schemas.microsoft.com/office/powerpoint/2010/main" val="34243706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49288"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16/11/22 </a:t>
            </a:r>
          </a:p>
        </p:txBody>
      </p:sp>
      <p:sp>
        <p:nvSpPr>
          <p:cNvPr id="16" name="Título 1"/>
          <p:cNvSpPr txBox="1">
            <a:spLocks/>
          </p:cNvSpPr>
          <p:nvPr/>
        </p:nvSpPr>
        <p:spPr>
          <a:xfrm>
            <a:off x="466821" y="866957"/>
            <a:ext cx="5915025" cy="114841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400" b="1" dirty="0"/>
              <a:t>CONHECENDO A ARANHA</a:t>
            </a:r>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pic>
        <p:nvPicPr>
          <p:cNvPr id="3" name="Imagem 2" descr="Uma imagem contendo pessoa, criança, jovem, menina&#10;&#10;Descrição gerada automaticamente">
            <a:extLst>
              <a:ext uri="{FF2B5EF4-FFF2-40B4-BE49-F238E27FC236}">
                <a16:creationId xmlns="" xmlns:a16="http://schemas.microsoft.com/office/drawing/2014/main" id="{D4F8319E-C422-48E6-81F3-EDB11B00DA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154" y="1618328"/>
            <a:ext cx="3447054" cy="2585291"/>
          </a:xfrm>
          <a:prstGeom prst="rect">
            <a:avLst/>
          </a:prstGeom>
        </p:spPr>
      </p:pic>
      <p:pic>
        <p:nvPicPr>
          <p:cNvPr id="5" name="Imagem 4" descr="Criança com celular na mão&#10;&#10;Descrição gerada automaticamente com confiança baixa">
            <a:extLst>
              <a:ext uri="{FF2B5EF4-FFF2-40B4-BE49-F238E27FC236}">
                <a16:creationId xmlns="" xmlns:a16="http://schemas.microsoft.com/office/drawing/2014/main" id="{7B80199D-D65F-BCC9-1810-D2DADBFB10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154" y="6991526"/>
            <a:ext cx="3456387" cy="2592291"/>
          </a:xfrm>
          <a:prstGeom prst="rect">
            <a:avLst/>
          </a:prstGeom>
        </p:spPr>
      </p:pic>
      <p:pic>
        <p:nvPicPr>
          <p:cNvPr id="7" name="Imagem 6" descr="Mulher com criança no colo&#10;&#10;Descrição gerada automaticamente com confiança baixa">
            <a:extLst>
              <a:ext uri="{FF2B5EF4-FFF2-40B4-BE49-F238E27FC236}">
                <a16:creationId xmlns="" xmlns:a16="http://schemas.microsoft.com/office/drawing/2014/main" id="{B69047B3-31B8-1DC8-1CBD-8E255A4019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7801" y="3757327"/>
            <a:ext cx="2425649" cy="3234199"/>
          </a:xfrm>
          <a:prstGeom prst="rect">
            <a:avLst/>
          </a:prstGeom>
        </p:spPr>
      </p:pic>
      <p:sp>
        <p:nvSpPr>
          <p:cNvPr id="2" name="CaixaDeTexto 1">
            <a:extLst>
              <a:ext uri="{FF2B5EF4-FFF2-40B4-BE49-F238E27FC236}">
                <a16:creationId xmlns="" xmlns:a16="http://schemas.microsoft.com/office/drawing/2014/main" id="{6990B22C-3FDC-B4CF-F81B-9E75141F866A}"/>
              </a:ext>
            </a:extLst>
          </p:cNvPr>
          <p:cNvSpPr txBox="1"/>
          <p:nvPr/>
        </p:nvSpPr>
        <p:spPr>
          <a:xfrm>
            <a:off x="354567" y="4572163"/>
            <a:ext cx="3447054" cy="2031325"/>
          </a:xfrm>
          <a:prstGeom prst="rect">
            <a:avLst/>
          </a:prstGeom>
          <a:noFill/>
        </p:spPr>
        <p:txBody>
          <a:bodyPr wrap="square" rtlCol="0">
            <a:spAutoFit/>
          </a:bodyPr>
          <a:lstStyle/>
          <a:p>
            <a:pPr algn="just"/>
            <a:r>
              <a:rPr lang="pt-BR" sz="1800" dirty="0">
                <a:effectLst/>
                <a:latin typeface="Calibri" panose="020F0502020204030204" pitchFamily="34" charset="0"/>
                <a:ea typeface="Calibri" panose="020F0502020204030204" pitchFamily="34" charset="0"/>
                <a:cs typeface="Times New Roman" panose="02020603050405020304" pitchFamily="18" charset="0"/>
              </a:rPr>
              <a:t>Ao observar a aranha T.C começa a cantar “a dona aranha subiu pela parede veio a chuva forte” e nesse momento seus amigos começaram a cantar junto com ela em um pequeno coral.</a:t>
            </a:r>
          </a:p>
          <a:p>
            <a:endParaRPr lang="pt-BR" dirty="0"/>
          </a:p>
        </p:txBody>
      </p:sp>
      <p:sp>
        <p:nvSpPr>
          <p:cNvPr id="4" name="CaixaDeTexto 3">
            <a:extLst>
              <a:ext uri="{FF2B5EF4-FFF2-40B4-BE49-F238E27FC236}">
                <a16:creationId xmlns="" xmlns:a16="http://schemas.microsoft.com/office/drawing/2014/main" id="{ACE78DDF-115A-6A12-B8E5-86D23F0FAB66}"/>
              </a:ext>
            </a:extLst>
          </p:cNvPr>
          <p:cNvSpPr txBox="1"/>
          <p:nvPr/>
        </p:nvSpPr>
        <p:spPr>
          <a:xfrm>
            <a:off x="4107801" y="7826006"/>
            <a:ext cx="2283378" cy="923330"/>
          </a:xfrm>
          <a:prstGeom prst="rect">
            <a:avLst/>
          </a:prstGeom>
          <a:noFill/>
        </p:spPr>
        <p:txBody>
          <a:bodyPr wrap="square" rtlCol="0">
            <a:spAutoFit/>
          </a:bodyPr>
          <a:lstStyle/>
          <a:p>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a:t>
            </a:r>
            <a:r>
              <a:rPr lang="pt-BR" dirty="0" err="1">
                <a:latin typeface="Calibri" panose="020F0502020204030204" pitchFamily="34" charset="0"/>
                <a:ea typeface="Calibri" panose="020F0502020204030204" pitchFamily="34" charset="0"/>
                <a:cs typeface="Times New Roman" panose="02020603050405020304" pitchFamily="18" charset="0"/>
              </a:rPr>
              <a:t>P</a:t>
            </a:r>
            <a:r>
              <a:rPr lang="pt-BR" sz="1800" dirty="0" err="1" smtClean="0">
                <a:effectLst/>
                <a:latin typeface="Calibri" panose="020F0502020204030204" pitchFamily="34" charset="0"/>
                <a:ea typeface="Calibri" panose="020F0502020204030204" pitchFamily="34" charset="0"/>
                <a:cs typeface="Times New Roman" panose="02020603050405020304" pitchFamily="18" charset="0"/>
              </a:rPr>
              <a:t>rô</a:t>
            </a:r>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 </a:t>
            </a:r>
            <a:r>
              <a:rPr lang="pt-BR" sz="1800" dirty="0">
                <a:effectLst/>
                <a:latin typeface="Calibri" panose="020F0502020204030204" pitchFamily="34" charset="0"/>
                <a:ea typeface="Calibri" panose="020F0502020204030204" pitchFamily="34" charset="0"/>
                <a:cs typeface="Times New Roman" panose="02020603050405020304" pitchFamily="18" charset="0"/>
              </a:rPr>
              <a:t>tem uma aranha dentro do pote” M.C</a:t>
            </a:r>
          </a:p>
          <a:p>
            <a:endParaRPr lang="pt-BR" dirty="0"/>
          </a:p>
        </p:txBody>
      </p:sp>
      <p:sp>
        <p:nvSpPr>
          <p:cNvPr id="6" name="CaixaDeTexto 5">
            <a:extLst>
              <a:ext uri="{FF2B5EF4-FFF2-40B4-BE49-F238E27FC236}">
                <a16:creationId xmlns="" xmlns:a16="http://schemas.microsoft.com/office/drawing/2014/main" id="{038AD713-B4E8-CE76-8983-ADC16FF1A705}"/>
              </a:ext>
            </a:extLst>
          </p:cNvPr>
          <p:cNvSpPr txBox="1"/>
          <p:nvPr/>
        </p:nvSpPr>
        <p:spPr>
          <a:xfrm>
            <a:off x="3948165" y="1941743"/>
            <a:ext cx="2759532" cy="646331"/>
          </a:xfrm>
          <a:prstGeom prst="rect">
            <a:avLst/>
          </a:prstGeom>
          <a:noFill/>
        </p:spPr>
        <p:txBody>
          <a:bodyPr wrap="square" rtlCol="0">
            <a:spAutoFit/>
          </a:bodyPr>
          <a:lstStyle/>
          <a:p>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a:t>
            </a:r>
            <a:r>
              <a:rPr lang="pt-BR" dirty="0" smtClean="0">
                <a:latin typeface="Calibri" panose="020F0502020204030204" pitchFamily="34" charset="0"/>
                <a:ea typeface="Calibri" panose="020F0502020204030204" pitchFamily="34" charset="0"/>
                <a:cs typeface="Times New Roman" panose="02020603050405020304" pitchFamily="18" charset="0"/>
              </a:rPr>
              <a:t>Te</a:t>
            </a:r>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m </a:t>
            </a:r>
            <a:r>
              <a:rPr lang="pt-BR" sz="1800" dirty="0">
                <a:effectLst/>
                <a:latin typeface="Calibri" panose="020F0502020204030204" pitchFamily="34" charset="0"/>
                <a:ea typeface="Calibri" panose="020F0502020204030204" pitchFamily="34" charset="0"/>
                <a:cs typeface="Times New Roman" panose="02020603050405020304" pitchFamily="18" charset="0"/>
              </a:rPr>
              <a:t>mamãe </a:t>
            </a:r>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aranha ”</a:t>
            </a:r>
            <a:r>
              <a:rPr lang="pt-BR" sz="1800" dirty="0">
                <a:effectLst/>
                <a:latin typeface="Calibri" panose="020F0502020204030204" pitchFamily="34" charset="0"/>
                <a:ea typeface="Calibri" panose="020F0502020204030204" pitchFamily="34" charset="0"/>
                <a:cs typeface="Times New Roman" panose="02020603050405020304" pitchFamily="18" charset="0"/>
              </a:rPr>
              <a:t>L.R</a:t>
            </a:r>
          </a:p>
          <a:p>
            <a:endParaRPr lang="pt-BR" dirty="0"/>
          </a:p>
        </p:txBody>
      </p:sp>
    </p:spTree>
    <p:extLst>
      <p:ext uri="{BB962C8B-B14F-4D97-AF65-F5344CB8AC3E}">
        <p14:creationId xmlns:p14="http://schemas.microsoft.com/office/powerpoint/2010/main" val="25513583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58621"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16/11/22 </a:t>
            </a:r>
          </a:p>
        </p:txBody>
      </p:sp>
      <p:sp>
        <p:nvSpPr>
          <p:cNvPr id="16" name="Título 1"/>
          <p:cNvSpPr txBox="1">
            <a:spLocks/>
          </p:cNvSpPr>
          <p:nvPr/>
        </p:nvSpPr>
        <p:spPr>
          <a:xfrm>
            <a:off x="466821" y="866957"/>
            <a:ext cx="5915025" cy="114841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400" b="1" dirty="0"/>
              <a:t>CONHECENDO A ARANHA</a:t>
            </a:r>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pic>
        <p:nvPicPr>
          <p:cNvPr id="3" name="Imagem 2" descr="Homem com criança no colo&#10;&#10;Descrição gerada automaticamente com confiança média">
            <a:extLst>
              <a:ext uri="{FF2B5EF4-FFF2-40B4-BE49-F238E27FC236}">
                <a16:creationId xmlns="" xmlns:a16="http://schemas.microsoft.com/office/drawing/2014/main" id="{4E74FC47-9991-7F2B-CBE2-2C965593DC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434" y="3491639"/>
            <a:ext cx="2789412" cy="3719216"/>
          </a:xfrm>
          <a:prstGeom prst="rect">
            <a:avLst/>
          </a:prstGeom>
        </p:spPr>
      </p:pic>
      <p:pic>
        <p:nvPicPr>
          <p:cNvPr id="5" name="Imagem 4" descr="Uma imagem contendo pessoa, menino, jovem, segurando&#10;&#10;Descrição gerada automaticamente">
            <a:extLst>
              <a:ext uri="{FF2B5EF4-FFF2-40B4-BE49-F238E27FC236}">
                <a16:creationId xmlns="" xmlns:a16="http://schemas.microsoft.com/office/drawing/2014/main" id="{D6010FF7-624F-9284-3DAF-271B5D525E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154" y="1441166"/>
            <a:ext cx="2789412" cy="3719216"/>
          </a:xfrm>
          <a:prstGeom prst="rect">
            <a:avLst/>
          </a:prstGeom>
        </p:spPr>
      </p:pic>
      <p:pic>
        <p:nvPicPr>
          <p:cNvPr id="7" name="Imagem 6" descr="Uma imagem contendo pessoa, ao ar livre, criança, segurando&#10;&#10;Descrição gerada automaticamente">
            <a:extLst>
              <a:ext uri="{FF2B5EF4-FFF2-40B4-BE49-F238E27FC236}">
                <a16:creationId xmlns="" xmlns:a16="http://schemas.microsoft.com/office/drawing/2014/main" id="{160DA9A3-14FA-8D62-7D67-B7781D9047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154" y="5734591"/>
            <a:ext cx="2789412" cy="3719216"/>
          </a:xfrm>
          <a:prstGeom prst="rect">
            <a:avLst/>
          </a:prstGeom>
        </p:spPr>
      </p:pic>
      <p:sp>
        <p:nvSpPr>
          <p:cNvPr id="2" name="CaixaDeTexto 1">
            <a:extLst>
              <a:ext uri="{FF2B5EF4-FFF2-40B4-BE49-F238E27FC236}">
                <a16:creationId xmlns="" xmlns:a16="http://schemas.microsoft.com/office/drawing/2014/main" id="{3D85DE52-4082-88CF-C61C-5CD89A04D497}"/>
              </a:ext>
            </a:extLst>
          </p:cNvPr>
          <p:cNvSpPr txBox="1"/>
          <p:nvPr/>
        </p:nvSpPr>
        <p:spPr>
          <a:xfrm>
            <a:off x="3429000" y="7950364"/>
            <a:ext cx="3270379" cy="646331"/>
          </a:xfrm>
          <a:prstGeom prst="rect">
            <a:avLst/>
          </a:prstGeom>
          <a:noFill/>
        </p:spPr>
        <p:txBody>
          <a:bodyPr wrap="square" rtlCol="0">
            <a:spAutoFit/>
          </a:bodyPr>
          <a:lstStyle/>
          <a:p>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“Olha</a:t>
            </a:r>
            <a:r>
              <a:rPr lang="pt-BR" sz="1800" dirty="0">
                <a:effectLst/>
                <a:latin typeface="Calibri" panose="020F0502020204030204" pitchFamily="34" charset="0"/>
                <a:ea typeface="Calibri" panose="020F0502020204030204" pitchFamily="34" charset="0"/>
                <a:cs typeface="Times New Roman" panose="02020603050405020304" pitchFamily="18" charset="0"/>
              </a:rPr>
              <a:t>, olha aqui a </a:t>
            </a:r>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aranha ”</a:t>
            </a:r>
            <a:r>
              <a:rPr lang="pt-BR" sz="1800" dirty="0">
                <a:effectLst/>
                <a:latin typeface="Calibri" panose="020F0502020204030204" pitchFamily="34" charset="0"/>
                <a:ea typeface="Calibri" panose="020F0502020204030204" pitchFamily="34" charset="0"/>
                <a:cs typeface="Times New Roman" panose="02020603050405020304" pitchFamily="18" charset="0"/>
              </a:rPr>
              <a:t>L.E</a:t>
            </a:r>
          </a:p>
          <a:p>
            <a:endParaRPr lang="pt-BR" dirty="0"/>
          </a:p>
        </p:txBody>
      </p:sp>
      <p:sp>
        <p:nvSpPr>
          <p:cNvPr id="4" name="CaixaDeTexto 3">
            <a:extLst>
              <a:ext uri="{FF2B5EF4-FFF2-40B4-BE49-F238E27FC236}">
                <a16:creationId xmlns="" xmlns:a16="http://schemas.microsoft.com/office/drawing/2014/main" id="{F090ED6C-1468-8A9D-0110-78A4014F404D}"/>
              </a:ext>
            </a:extLst>
          </p:cNvPr>
          <p:cNvSpPr txBox="1"/>
          <p:nvPr/>
        </p:nvSpPr>
        <p:spPr>
          <a:xfrm>
            <a:off x="3592434" y="1828800"/>
            <a:ext cx="2789412" cy="923330"/>
          </a:xfrm>
          <a:prstGeom prst="rect">
            <a:avLst/>
          </a:prstGeom>
          <a:noFill/>
        </p:spPr>
        <p:txBody>
          <a:bodyPr wrap="square" rtlCol="0">
            <a:spAutoFit/>
          </a:bodyPr>
          <a:lstStyle/>
          <a:p>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a:t>
            </a:r>
            <a:r>
              <a:rPr lang="pt-BR" dirty="0" err="1">
                <a:latin typeface="Calibri" panose="020F0502020204030204" pitchFamily="34" charset="0"/>
                <a:ea typeface="Calibri" panose="020F0502020204030204" pitchFamily="34" charset="0"/>
                <a:cs typeface="Times New Roman" panose="02020603050405020304" pitchFamily="18" charset="0"/>
              </a:rPr>
              <a:t>P</a:t>
            </a:r>
            <a:r>
              <a:rPr lang="pt-BR" sz="1800" dirty="0" err="1" smtClean="0">
                <a:effectLst/>
                <a:latin typeface="Calibri" panose="020F0502020204030204" pitchFamily="34" charset="0"/>
                <a:ea typeface="Calibri" panose="020F0502020204030204" pitchFamily="34" charset="0"/>
                <a:cs typeface="Times New Roman" panose="02020603050405020304" pitchFamily="18" charset="0"/>
              </a:rPr>
              <a:t>rô</a:t>
            </a:r>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 </a:t>
            </a:r>
            <a:r>
              <a:rPr lang="pt-BR" sz="1800" dirty="0">
                <a:effectLst/>
                <a:latin typeface="Calibri" panose="020F0502020204030204" pitchFamily="34" charset="0"/>
                <a:ea typeface="Calibri" panose="020F0502020204030204" pitchFamily="34" charset="0"/>
                <a:cs typeface="Times New Roman" panose="02020603050405020304" pitchFamily="18" charset="0"/>
              </a:rPr>
              <a:t>olha a aranha, a aranha sobe na teia” L.R</a:t>
            </a:r>
          </a:p>
          <a:p>
            <a:endParaRPr lang="pt-BR" dirty="0"/>
          </a:p>
        </p:txBody>
      </p:sp>
    </p:spTree>
    <p:extLst>
      <p:ext uri="{BB962C8B-B14F-4D97-AF65-F5344CB8AC3E}">
        <p14:creationId xmlns:p14="http://schemas.microsoft.com/office/powerpoint/2010/main" val="6433559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58621"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06/11/22 </a:t>
            </a:r>
          </a:p>
        </p:txBody>
      </p:sp>
      <p:sp>
        <p:nvSpPr>
          <p:cNvPr id="15" name="CaixaDeTexto 14"/>
          <p:cNvSpPr txBox="1"/>
          <p:nvPr/>
        </p:nvSpPr>
        <p:spPr>
          <a:xfrm>
            <a:off x="769059" y="7735530"/>
            <a:ext cx="5452441" cy="369332"/>
          </a:xfrm>
          <a:prstGeom prst="rect">
            <a:avLst/>
          </a:prstGeom>
          <a:noFill/>
        </p:spPr>
        <p:txBody>
          <a:bodyPr wrap="square" rtlCol="0">
            <a:spAutoFit/>
          </a:bodyPr>
          <a:lstStyle/>
          <a:p>
            <a:endParaRPr lang="pt-BR" dirty="0"/>
          </a:p>
        </p:txBody>
      </p:sp>
      <p:sp>
        <p:nvSpPr>
          <p:cNvPr id="16" name="Título 1"/>
          <p:cNvSpPr txBox="1">
            <a:spLocks/>
          </p:cNvSpPr>
          <p:nvPr/>
        </p:nvSpPr>
        <p:spPr>
          <a:xfrm>
            <a:off x="466821" y="866957"/>
            <a:ext cx="5915025" cy="114841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400" b="1" dirty="0"/>
              <a:t>CONHECENDO O BICHO-PAU</a:t>
            </a:r>
          </a:p>
          <a:p>
            <a:pPr algn="ctr"/>
            <a:endParaRPr lang="pt-BR" sz="2400" b="1" dirty="0"/>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pic>
        <p:nvPicPr>
          <p:cNvPr id="3" name="Imagem 2">
            <a:extLst>
              <a:ext uri="{FF2B5EF4-FFF2-40B4-BE49-F238E27FC236}">
                <a16:creationId xmlns="" xmlns:a16="http://schemas.microsoft.com/office/drawing/2014/main" id="{95141695-9D73-0776-25F0-1A0DE71CD1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543" y="1349978"/>
            <a:ext cx="5163580" cy="6884773"/>
          </a:xfrm>
          <a:prstGeom prst="rect">
            <a:avLst/>
          </a:prstGeom>
        </p:spPr>
      </p:pic>
      <p:sp>
        <p:nvSpPr>
          <p:cNvPr id="4" name="CaixaDeTexto 3">
            <a:extLst>
              <a:ext uri="{FF2B5EF4-FFF2-40B4-BE49-F238E27FC236}">
                <a16:creationId xmlns="" xmlns:a16="http://schemas.microsoft.com/office/drawing/2014/main" id="{0E189841-14E0-7A13-3D73-206B6D93F54C}"/>
              </a:ext>
            </a:extLst>
          </p:cNvPr>
          <p:cNvSpPr txBox="1"/>
          <p:nvPr/>
        </p:nvSpPr>
        <p:spPr>
          <a:xfrm>
            <a:off x="842543" y="8391832"/>
            <a:ext cx="5378957" cy="1477328"/>
          </a:xfrm>
          <a:prstGeom prst="rect">
            <a:avLst/>
          </a:prstGeom>
          <a:noFill/>
        </p:spPr>
        <p:txBody>
          <a:bodyPr wrap="square" rtlCol="0">
            <a:spAutoFit/>
          </a:bodyPr>
          <a:lstStyle/>
          <a:p>
            <a:pPr algn="r"/>
            <a:r>
              <a:rPr lang="pt-BR" dirty="0"/>
              <a:t>Ensinar não é transferir conhecimento, mas criar as possibilidades para a sua própria produção ou a sua construção.</a:t>
            </a:r>
          </a:p>
          <a:p>
            <a:pPr algn="r"/>
            <a:r>
              <a:rPr lang="pt-BR" dirty="0">
                <a:hlinkClick r:id="rId4">
                  <a:extLst>
                    <a:ext uri="{A12FA001-AC4F-418D-AE19-62706E023703}">
                      <ahyp:hlinkClr xmlns="" xmlns:ahyp="http://schemas.microsoft.com/office/drawing/2018/hyperlinkcolor" val="tx"/>
                    </a:ext>
                  </a:extLst>
                </a:hlinkClick>
              </a:rPr>
              <a:t>Paulo Freire </a:t>
            </a:r>
            <a:endParaRPr lang="pt-BR" dirty="0"/>
          </a:p>
          <a:p>
            <a:endParaRPr lang="pt-BR" dirty="0"/>
          </a:p>
        </p:txBody>
      </p:sp>
    </p:spTree>
    <p:extLst>
      <p:ext uri="{BB962C8B-B14F-4D97-AF65-F5344CB8AC3E}">
        <p14:creationId xmlns:p14="http://schemas.microsoft.com/office/powerpoint/2010/main" val="28673856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58621"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06/11/22 </a:t>
            </a:r>
          </a:p>
        </p:txBody>
      </p:sp>
      <p:sp>
        <p:nvSpPr>
          <p:cNvPr id="15" name="CaixaDeTexto 14"/>
          <p:cNvSpPr txBox="1"/>
          <p:nvPr/>
        </p:nvSpPr>
        <p:spPr>
          <a:xfrm>
            <a:off x="769059" y="7735530"/>
            <a:ext cx="5452441" cy="369332"/>
          </a:xfrm>
          <a:prstGeom prst="rect">
            <a:avLst/>
          </a:prstGeom>
          <a:noFill/>
        </p:spPr>
        <p:txBody>
          <a:bodyPr wrap="square" rtlCol="0">
            <a:spAutoFit/>
          </a:bodyPr>
          <a:lstStyle/>
          <a:p>
            <a:endParaRPr lang="pt-BR" dirty="0"/>
          </a:p>
        </p:txBody>
      </p:sp>
      <p:sp>
        <p:nvSpPr>
          <p:cNvPr id="16" name="Título 1"/>
          <p:cNvSpPr txBox="1">
            <a:spLocks/>
          </p:cNvSpPr>
          <p:nvPr/>
        </p:nvSpPr>
        <p:spPr>
          <a:xfrm>
            <a:off x="466821" y="866957"/>
            <a:ext cx="5915025" cy="114841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400" b="1" dirty="0"/>
              <a:t>CONHECENDO O BICHO-PAU</a:t>
            </a:r>
          </a:p>
          <a:p>
            <a:pPr algn="ctr"/>
            <a:endParaRPr lang="pt-BR" sz="2400" b="1" dirty="0"/>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pic>
        <p:nvPicPr>
          <p:cNvPr id="3" name="Imagem 2">
            <a:extLst>
              <a:ext uri="{FF2B5EF4-FFF2-40B4-BE49-F238E27FC236}">
                <a16:creationId xmlns="" xmlns:a16="http://schemas.microsoft.com/office/drawing/2014/main" id="{CDEFFFB8-3AE9-8203-ED65-378A65EC3F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885" y="5194413"/>
            <a:ext cx="5612787" cy="4209590"/>
          </a:xfrm>
          <a:prstGeom prst="rect">
            <a:avLst/>
          </a:prstGeom>
        </p:spPr>
      </p:pic>
      <p:pic>
        <p:nvPicPr>
          <p:cNvPr id="5" name="Imagem 4">
            <a:extLst>
              <a:ext uri="{FF2B5EF4-FFF2-40B4-BE49-F238E27FC236}">
                <a16:creationId xmlns="" xmlns:a16="http://schemas.microsoft.com/office/drawing/2014/main" id="{E646CAEB-346D-439C-E722-3087EC75B3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8535" y="1766279"/>
            <a:ext cx="4082549" cy="3061912"/>
          </a:xfrm>
          <a:prstGeom prst="rect">
            <a:avLst/>
          </a:prstGeom>
        </p:spPr>
      </p:pic>
      <p:sp>
        <p:nvSpPr>
          <p:cNvPr id="7" name="CaixaDeTexto 6">
            <a:extLst>
              <a:ext uri="{FF2B5EF4-FFF2-40B4-BE49-F238E27FC236}">
                <a16:creationId xmlns="" xmlns:a16="http://schemas.microsoft.com/office/drawing/2014/main" id="{FA725B8B-BD75-9208-BB7A-54FB4B9818B2}"/>
              </a:ext>
            </a:extLst>
          </p:cNvPr>
          <p:cNvSpPr txBox="1"/>
          <p:nvPr/>
        </p:nvSpPr>
        <p:spPr>
          <a:xfrm>
            <a:off x="500096" y="1789910"/>
            <a:ext cx="1633828" cy="3061912"/>
          </a:xfrm>
          <a:prstGeom prst="rect">
            <a:avLst/>
          </a:prstGeom>
          <a:noFill/>
        </p:spPr>
        <p:txBody>
          <a:bodyPr wrap="square" rtlCol="0">
            <a:spAutoFit/>
          </a:bodyPr>
          <a:lstStyle/>
          <a:p>
            <a:pPr>
              <a:lnSpc>
                <a:spcPct val="107000"/>
              </a:lnSpc>
              <a:spcAft>
                <a:spcPts val="800"/>
              </a:spcAft>
            </a:pPr>
            <a:r>
              <a:rPr lang="pt-BR"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pt-BR" sz="1800" dirty="0">
                <a:effectLst/>
                <a:latin typeface="Calibri" panose="020F0502020204030204" pitchFamily="34" charset="0"/>
                <a:ea typeface="Calibri" panose="020F0502020204030204" pitchFamily="34" charset="0"/>
                <a:cs typeface="Times New Roman" panose="02020603050405020304" pitchFamily="18" charset="0"/>
              </a:rPr>
              <a:t>A educadora perguntou a turma “que bichinho é esse” L.E respondeu “</a:t>
            </a:r>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bicho-pau</a:t>
            </a:r>
            <a:r>
              <a:rPr lang="pt-BR"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pt-BR" dirty="0"/>
          </a:p>
        </p:txBody>
      </p:sp>
    </p:spTree>
    <p:extLst>
      <p:ext uri="{BB962C8B-B14F-4D97-AF65-F5344CB8AC3E}">
        <p14:creationId xmlns:p14="http://schemas.microsoft.com/office/powerpoint/2010/main" val="6761319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58621"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06/11/22 </a:t>
            </a:r>
          </a:p>
        </p:txBody>
      </p:sp>
      <p:sp>
        <p:nvSpPr>
          <p:cNvPr id="15" name="CaixaDeTexto 14"/>
          <p:cNvSpPr txBox="1"/>
          <p:nvPr/>
        </p:nvSpPr>
        <p:spPr>
          <a:xfrm>
            <a:off x="769059" y="7735530"/>
            <a:ext cx="5452441" cy="369332"/>
          </a:xfrm>
          <a:prstGeom prst="rect">
            <a:avLst/>
          </a:prstGeom>
          <a:noFill/>
        </p:spPr>
        <p:txBody>
          <a:bodyPr wrap="square" rtlCol="0">
            <a:spAutoFit/>
          </a:bodyPr>
          <a:lstStyle/>
          <a:p>
            <a:endParaRPr lang="pt-BR" dirty="0"/>
          </a:p>
        </p:txBody>
      </p:sp>
      <p:sp>
        <p:nvSpPr>
          <p:cNvPr id="16" name="Título 1"/>
          <p:cNvSpPr txBox="1">
            <a:spLocks/>
          </p:cNvSpPr>
          <p:nvPr/>
        </p:nvSpPr>
        <p:spPr>
          <a:xfrm>
            <a:off x="466821" y="866957"/>
            <a:ext cx="5915025" cy="114841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400" b="1" dirty="0"/>
              <a:t>CONHECENDO O BICHO-PAU</a:t>
            </a:r>
          </a:p>
          <a:p>
            <a:pPr algn="ctr"/>
            <a:endParaRPr lang="pt-BR" sz="2400" b="1" dirty="0"/>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pic>
        <p:nvPicPr>
          <p:cNvPr id="3" name="Imagem 2">
            <a:extLst>
              <a:ext uri="{FF2B5EF4-FFF2-40B4-BE49-F238E27FC236}">
                <a16:creationId xmlns="" xmlns:a16="http://schemas.microsoft.com/office/drawing/2014/main" id="{9F10CC54-DEA3-443B-614D-0812BDFA64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059" y="1589868"/>
            <a:ext cx="5452441" cy="4089330"/>
          </a:xfrm>
          <a:prstGeom prst="rect">
            <a:avLst/>
          </a:prstGeom>
        </p:spPr>
      </p:pic>
      <p:pic>
        <p:nvPicPr>
          <p:cNvPr id="5" name="Imagem 4">
            <a:extLst>
              <a:ext uri="{FF2B5EF4-FFF2-40B4-BE49-F238E27FC236}">
                <a16:creationId xmlns="" xmlns:a16="http://schemas.microsoft.com/office/drawing/2014/main" id="{79EE1E60-DCED-389C-4191-6F9D273F6A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1189" y="5996670"/>
            <a:ext cx="3629273" cy="2721955"/>
          </a:xfrm>
          <a:prstGeom prst="rect">
            <a:avLst/>
          </a:prstGeom>
        </p:spPr>
      </p:pic>
      <p:sp>
        <p:nvSpPr>
          <p:cNvPr id="7" name="CaixaDeTexto 6">
            <a:extLst>
              <a:ext uri="{FF2B5EF4-FFF2-40B4-BE49-F238E27FC236}">
                <a16:creationId xmlns="" xmlns:a16="http://schemas.microsoft.com/office/drawing/2014/main" id="{E775D3E9-7A8D-0EBC-A1BE-9BC7D231C70C}"/>
              </a:ext>
            </a:extLst>
          </p:cNvPr>
          <p:cNvSpPr txBox="1"/>
          <p:nvPr/>
        </p:nvSpPr>
        <p:spPr>
          <a:xfrm>
            <a:off x="354567" y="6203486"/>
            <a:ext cx="2035584" cy="2031325"/>
          </a:xfrm>
          <a:prstGeom prst="rect">
            <a:avLst/>
          </a:prstGeom>
          <a:noFill/>
        </p:spPr>
        <p:txBody>
          <a:bodyPr wrap="square" rtlCol="0">
            <a:spAutoFit/>
          </a:bodyPr>
          <a:lstStyle/>
          <a:p>
            <a:pPr algn="just"/>
            <a:r>
              <a:rPr lang="pt-BR" sz="1800" dirty="0">
                <a:effectLst/>
                <a:latin typeface="Calibri" panose="020F0502020204030204" pitchFamily="34" charset="0"/>
                <a:ea typeface="Calibri" panose="020F0502020204030204" pitchFamily="34" charset="0"/>
                <a:cs typeface="Times New Roman" panose="02020603050405020304" pitchFamily="18" charset="0"/>
              </a:rPr>
              <a:t>A educadora perguntou a turma “que bichinho é </a:t>
            </a:r>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esse?” </a:t>
            </a:r>
            <a:endParaRPr lang="pt-BR"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L.E </a:t>
            </a:r>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respondeu: “bicho  pau.”</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t-BR" dirty="0"/>
          </a:p>
        </p:txBody>
      </p:sp>
    </p:spTree>
    <p:extLst>
      <p:ext uri="{BB962C8B-B14F-4D97-AF65-F5344CB8AC3E}">
        <p14:creationId xmlns:p14="http://schemas.microsoft.com/office/powerpoint/2010/main" val="36548287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58621"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06/11/22 </a:t>
            </a:r>
          </a:p>
        </p:txBody>
      </p:sp>
      <p:sp>
        <p:nvSpPr>
          <p:cNvPr id="15" name="CaixaDeTexto 14"/>
          <p:cNvSpPr txBox="1"/>
          <p:nvPr/>
        </p:nvSpPr>
        <p:spPr>
          <a:xfrm>
            <a:off x="769059" y="7735530"/>
            <a:ext cx="5452441" cy="369332"/>
          </a:xfrm>
          <a:prstGeom prst="rect">
            <a:avLst/>
          </a:prstGeom>
          <a:noFill/>
        </p:spPr>
        <p:txBody>
          <a:bodyPr wrap="square" rtlCol="0">
            <a:spAutoFit/>
          </a:bodyPr>
          <a:lstStyle/>
          <a:p>
            <a:endParaRPr lang="pt-BR" dirty="0"/>
          </a:p>
        </p:txBody>
      </p:sp>
      <p:sp>
        <p:nvSpPr>
          <p:cNvPr id="16" name="Título 1"/>
          <p:cNvSpPr txBox="1">
            <a:spLocks/>
          </p:cNvSpPr>
          <p:nvPr/>
        </p:nvSpPr>
        <p:spPr>
          <a:xfrm>
            <a:off x="466821" y="866957"/>
            <a:ext cx="5915025" cy="114841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400" b="1" dirty="0"/>
              <a:t>CONHECENDO O BICHO-PAU</a:t>
            </a:r>
          </a:p>
          <a:p>
            <a:pPr algn="ctr"/>
            <a:endParaRPr lang="pt-BR" sz="2400" b="1" dirty="0"/>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pic>
        <p:nvPicPr>
          <p:cNvPr id="4" name="Imagem 3">
            <a:extLst>
              <a:ext uri="{FF2B5EF4-FFF2-40B4-BE49-F238E27FC236}">
                <a16:creationId xmlns="" xmlns:a16="http://schemas.microsoft.com/office/drawing/2014/main" id="{656BCC41-BE86-2F55-2EAF-A2765F0BBA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362" y="1310155"/>
            <a:ext cx="3054637" cy="4072849"/>
          </a:xfrm>
          <a:prstGeom prst="rect">
            <a:avLst/>
          </a:prstGeom>
        </p:spPr>
      </p:pic>
      <p:pic>
        <p:nvPicPr>
          <p:cNvPr id="6" name="Imagem 5">
            <a:extLst>
              <a:ext uri="{FF2B5EF4-FFF2-40B4-BE49-F238E27FC236}">
                <a16:creationId xmlns="" xmlns:a16="http://schemas.microsoft.com/office/drawing/2014/main" id="{DD9CAA9C-1E01-B9E6-52FC-5B4ACEE14C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3666" y="5383004"/>
            <a:ext cx="3054636" cy="4072848"/>
          </a:xfrm>
          <a:prstGeom prst="rect">
            <a:avLst/>
          </a:prstGeom>
        </p:spPr>
      </p:pic>
      <p:sp>
        <p:nvSpPr>
          <p:cNvPr id="7" name="CaixaDeTexto 6">
            <a:extLst>
              <a:ext uri="{FF2B5EF4-FFF2-40B4-BE49-F238E27FC236}">
                <a16:creationId xmlns="" xmlns:a16="http://schemas.microsoft.com/office/drawing/2014/main" id="{CBAE56F7-F7CD-12D9-D2EB-9A5DF928A6DF}"/>
              </a:ext>
            </a:extLst>
          </p:cNvPr>
          <p:cNvSpPr txBox="1"/>
          <p:nvPr/>
        </p:nvSpPr>
        <p:spPr>
          <a:xfrm>
            <a:off x="3613918" y="3371761"/>
            <a:ext cx="3085461" cy="646331"/>
          </a:xfrm>
          <a:prstGeom prst="rect">
            <a:avLst/>
          </a:prstGeom>
          <a:noFill/>
        </p:spPr>
        <p:txBody>
          <a:bodyPr wrap="square" rtlCol="0">
            <a:spAutoFit/>
          </a:bodyPr>
          <a:lstStyle/>
          <a:p>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 O que </a:t>
            </a:r>
            <a:r>
              <a:rPr lang="pt-BR" sz="1800" dirty="0">
                <a:effectLst/>
                <a:latin typeface="Calibri" panose="020F0502020204030204" pitchFamily="34" charset="0"/>
                <a:ea typeface="Calibri" panose="020F0502020204030204" pitchFamily="34" charset="0"/>
                <a:cs typeface="Times New Roman" panose="02020603050405020304" pitchFamily="18" charset="0"/>
              </a:rPr>
              <a:t>o bicho pau faz? M.C</a:t>
            </a:r>
          </a:p>
          <a:p>
            <a:endParaRPr lang="pt-BR" dirty="0"/>
          </a:p>
        </p:txBody>
      </p:sp>
      <p:sp>
        <p:nvSpPr>
          <p:cNvPr id="9" name="CaixaDeTexto 8">
            <a:extLst>
              <a:ext uri="{FF2B5EF4-FFF2-40B4-BE49-F238E27FC236}">
                <a16:creationId xmlns="" xmlns:a16="http://schemas.microsoft.com/office/drawing/2014/main" id="{06474BE5-E27C-F3F9-513D-CEEB86FD508C}"/>
              </a:ext>
            </a:extLst>
          </p:cNvPr>
          <p:cNvSpPr txBox="1"/>
          <p:nvPr/>
        </p:nvSpPr>
        <p:spPr>
          <a:xfrm>
            <a:off x="668063" y="7123077"/>
            <a:ext cx="2498801" cy="646331"/>
          </a:xfrm>
          <a:prstGeom prst="rect">
            <a:avLst/>
          </a:prstGeom>
          <a:noFill/>
        </p:spPr>
        <p:txBody>
          <a:bodyPr wrap="square" rtlCol="0">
            <a:spAutoFit/>
          </a:bodyPr>
          <a:lstStyle/>
          <a:p>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“O </a:t>
            </a:r>
            <a:r>
              <a:rPr lang="pt-BR" sz="1800" dirty="0">
                <a:effectLst/>
                <a:latin typeface="Calibri" panose="020F0502020204030204" pitchFamily="34" charset="0"/>
                <a:ea typeface="Calibri" panose="020F0502020204030204" pitchFamily="34" charset="0"/>
                <a:cs typeface="Times New Roman" panose="02020603050405020304" pitchFamily="18" charset="0"/>
              </a:rPr>
              <a:t>que é isso </a:t>
            </a:r>
            <a:r>
              <a:rPr lang="pt-BR" sz="1800" dirty="0" err="1">
                <a:effectLst/>
                <a:latin typeface="Calibri" panose="020F0502020204030204" pitchFamily="34" charset="0"/>
                <a:ea typeface="Calibri" panose="020F0502020204030204" pitchFamily="34" charset="0"/>
                <a:cs typeface="Times New Roman" panose="02020603050405020304" pitchFamily="18" charset="0"/>
              </a:rPr>
              <a:t>prô</a:t>
            </a:r>
            <a:r>
              <a:rPr lang="pt-BR" sz="1800" dirty="0">
                <a:effectLst/>
                <a:latin typeface="Calibri" panose="020F0502020204030204" pitchFamily="34" charset="0"/>
                <a:ea typeface="Calibri" panose="020F0502020204030204" pitchFamily="34" charset="0"/>
                <a:cs typeface="Times New Roman" panose="02020603050405020304" pitchFamily="18" charset="0"/>
              </a:rPr>
              <a:t>?” L.R</a:t>
            </a:r>
          </a:p>
          <a:p>
            <a:endParaRPr lang="pt-BR" dirty="0"/>
          </a:p>
        </p:txBody>
      </p:sp>
      <p:sp>
        <p:nvSpPr>
          <p:cNvPr id="10" name="CaixaDeTexto 9">
            <a:extLst>
              <a:ext uri="{FF2B5EF4-FFF2-40B4-BE49-F238E27FC236}">
                <a16:creationId xmlns="" xmlns:a16="http://schemas.microsoft.com/office/drawing/2014/main" id="{14A77088-703D-6D76-CBD0-41A8B4D6FD00}"/>
              </a:ext>
            </a:extLst>
          </p:cNvPr>
          <p:cNvSpPr txBox="1"/>
          <p:nvPr/>
        </p:nvSpPr>
        <p:spPr>
          <a:xfrm>
            <a:off x="3627982" y="2355733"/>
            <a:ext cx="2877484" cy="646331"/>
          </a:xfrm>
          <a:prstGeom prst="rect">
            <a:avLst/>
          </a:prstGeom>
          <a:noFill/>
        </p:spPr>
        <p:txBody>
          <a:bodyPr wrap="square" rtlCol="0">
            <a:spAutoFit/>
          </a:bodyPr>
          <a:lstStyle/>
          <a:p>
            <a:pPr algn="ctr"/>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“Ele </a:t>
            </a:r>
            <a:r>
              <a:rPr lang="pt-BR" sz="1800" dirty="0">
                <a:effectLst/>
                <a:latin typeface="Calibri" panose="020F0502020204030204" pitchFamily="34" charset="0"/>
                <a:ea typeface="Calibri" panose="020F0502020204030204" pitchFamily="34" charset="0"/>
                <a:cs typeface="Times New Roman" panose="02020603050405020304" pitchFamily="18" charset="0"/>
              </a:rPr>
              <a:t>tem um pé grande” R.R</a:t>
            </a:r>
          </a:p>
          <a:p>
            <a:pPr algn="ctr"/>
            <a:endParaRPr lang="pt-BR" dirty="0"/>
          </a:p>
        </p:txBody>
      </p:sp>
      <p:sp>
        <p:nvSpPr>
          <p:cNvPr id="12" name="CaixaDeTexto 11">
            <a:extLst>
              <a:ext uri="{FF2B5EF4-FFF2-40B4-BE49-F238E27FC236}">
                <a16:creationId xmlns="" xmlns:a16="http://schemas.microsoft.com/office/drawing/2014/main" id="{51E1EC31-57A9-A6AB-4331-FF37D4EEFF57}"/>
              </a:ext>
            </a:extLst>
          </p:cNvPr>
          <p:cNvSpPr txBox="1"/>
          <p:nvPr/>
        </p:nvSpPr>
        <p:spPr>
          <a:xfrm>
            <a:off x="538793" y="6307764"/>
            <a:ext cx="2792500" cy="646331"/>
          </a:xfrm>
          <a:prstGeom prst="rect">
            <a:avLst/>
          </a:prstGeom>
          <a:noFill/>
        </p:spPr>
        <p:txBody>
          <a:bodyPr wrap="square" rtlCol="0">
            <a:spAutoFit/>
          </a:bodyPr>
          <a:lstStyle/>
          <a:p>
            <a:r>
              <a:rPr lang="pt-BR" sz="1800" dirty="0">
                <a:effectLst/>
                <a:latin typeface="Calibri" panose="020F0502020204030204" pitchFamily="34" charset="0"/>
                <a:ea typeface="Calibri" panose="020F0502020204030204" pitchFamily="34" charset="0"/>
                <a:cs typeface="Times New Roman" panose="02020603050405020304" pitchFamily="18" charset="0"/>
              </a:rPr>
              <a:t>“Ele é muito bonito” M.C</a:t>
            </a:r>
          </a:p>
          <a:p>
            <a:endParaRPr lang="pt-BR" dirty="0"/>
          </a:p>
        </p:txBody>
      </p:sp>
    </p:spTree>
    <p:extLst>
      <p:ext uri="{BB962C8B-B14F-4D97-AF65-F5344CB8AC3E}">
        <p14:creationId xmlns:p14="http://schemas.microsoft.com/office/powerpoint/2010/main" val="23217153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153955" y="157065"/>
            <a:ext cx="6550090" cy="9591869"/>
          </a:xfrm>
          <a:prstGeom prst="rect">
            <a:avLst/>
          </a:prstGeom>
          <a:blipFill>
            <a:blip r:embed="rId2"/>
            <a:stretch>
              <a:fillRect/>
            </a:stretch>
          </a:blip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Título 2"/>
          <p:cNvSpPr>
            <a:spLocks noGrp="1"/>
          </p:cNvSpPr>
          <p:nvPr>
            <p:ph type="ctrTitle"/>
          </p:nvPr>
        </p:nvSpPr>
        <p:spPr>
          <a:xfrm>
            <a:off x="525430" y="480389"/>
            <a:ext cx="8121613" cy="1726098"/>
          </a:xfrm>
        </p:spPr>
        <p:txBody>
          <a:bodyPr>
            <a:normAutofit fontScale="90000"/>
          </a:bodyPr>
          <a:lstStyle/>
          <a:p>
            <a:pPr algn="l"/>
            <a:r>
              <a:rPr lang="pt-BR" sz="5400" dirty="0">
                <a:solidFill>
                  <a:schemeClr val="bg1"/>
                </a:solidFill>
              </a:rPr>
              <a:t> Pequenos cientistas</a:t>
            </a:r>
            <a:br>
              <a:rPr lang="pt-BR" sz="5400" dirty="0">
                <a:solidFill>
                  <a:schemeClr val="bg1"/>
                </a:solidFill>
              </a:rPr>
            </a:br>
            <a:r>
              <a:rPr lang="pt-BR" sz="5400" dirty="0">
                <a:solidFill>
                  <a:schemeClr val="bg1"/>
                </a:solidFill>
              </a:rPr>
              <a:t>  mundo dos insetos </a:t>
            </a:r>
          </a:p>
        </p:txBody>
      </p:sp>
    </p:spTree>
    <p:extLst>
      <p:ext uri="{BB962C8B-B14F-4D97-AF65-F5344CB8AC3E}">
        <p14:creationId xmlns:p14="http://schemas.microsoft.com/office/powerpoint/2010/main" val="39316833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88278" y="0"/>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06/11/22 </a:t>
            </a:r>
          </a:p>
        </p:txBody>
      </p:sp>
      <p:sp>
        <p:nvSpPr>
          <p:cNvPr id="15" name="CaixaDeTexto 14"/>
          <p:cNvSpPr txBox="1"/>
          <p:nvPr/>
        </p:nvSpPr>
        <p:spPr>
          <a:xfrm>
            <a:off x="456233" y="6250536"/>
            <a:ext cx="2694263" cy="1574149"/>
          </a:xfrm>
          <a:prstGeom prst="rect">
            <a:avLst/>
          </a:prstGeom>
          <a:noFill/>
        </p:spPr>
        <p:txBody>
          <a:bodyPr wrap="square" rtlCol="0">
            <a:spAutoFit/>
          </a:bodyPr>
          <a:lstStyle/>
          <a:p>
            <a:pPr algn="just">
              <a:lnSpc>
                <a:spcPct val="107000"/>
              </a:lnSpc>
              <a:spcAft>
                <a:spcPts val="800"/>
              </a:spcAft>
            </a:pPr>
            <a:r>
              <a:rPr lang="pt-BR" sz="1800" dirty="0" err="1" smtClean="0">
                <a:effectLst/>
                <a:latin typeface="Calibri" panose="020F0502020204030204" pitchFamily="34" charset="0"/>
                <a:ea typeface="Calibri" panose="020F0502020204030204" pitchFamily="34" charset="0"/>
                <a:cs typeface="Times New Roman" panose="02020603050405020304" pitchFamily="18" charset="0"/>
              </a:rPr>
              <a:t>L.R</a:t>
            </a:r>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 pergunta </a:t>
            </a:r>
            <a:r>
              <a:rPr lang="pt-BR" sz="1800" dirty="0">
                <a:effectLst/>
                <a:latin typeface="Calibri" panose="020F0502020204030204" pitchFamily="34" charset="0"/>
                <a:ea typeface="Calibri" panose="020F0502020204030204" pitchFamily="34" charset="0"/>
                <a:cs typeface="Times New Roman" panose="02020603050405020304" pitchFamily="18" charset="0"/>
              </a:rPr>
              <a:t>“esse bicho pau toma banho? E imediatamente sua amiga </a:t>
            </a:r>
            <a:r>
              <a:rPr lang="pt-BR" sz="1800" dirty="0" err="1">
                <a:effectLst/>
                <a:latin typeface="Calibri" panose="020F0502020204030204" pitchFamily="34" charset="0"/>
                <a:ea typeface="Calibri" panose="020F0502020204030204" pitchFamily="34" charset="0"/>
                <a:cs typeface="Times New Roman" panose="02020603050405020304" pitchFamily="18" charset="0"/>
              </a:rPr>
              <a:t>R.R</a:t>
            </a:r>
            <a:r>
              <a:rPr lang="pt-BR" sz="1800" dirty="0">
                <a:effectLst/>
                <a:latin typeface="Calibri" panose="020F0502020204030204" pitchFamily="34" charset="0"/>
                <a:ea typeface="Calibri" panose="020F0502020204030204" pitchFamily="34" charset="0"/>
                <a:cs typeface="Times New Roman" panose="02020603050405020304" pitchFamily="18" charset="0"/>
              </a:rPr>
              <a:t> lhe </a:t>
            </a:r>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responde: </a:t>
            </a:r>
            <a:r>
              <a:rPr lang="pt-BR" sz="1800" dirty="0">
                <a:effectLst/>
                <a:latin typeface="Calibri" panose="020F0502020204030204" pitchFamily="34" charset="0"/>
                <a:ea typeface="Calibri" panose="020F0502020204030204" pitchFamily="34" charset="0"/>
                <a:cs typeface="Times New Roman" panose="02020603050405020304" pitchFamily="18" charset="0"/>
              </a:rPr>
              <a:t>“ele toma banho de </a:t>
            </a:r>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chuva.”</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ítulo 1"/>
          <p:cNvSpPr txBox="1">
            <a:spLocks/>
          </p:cNvSpPr>
          <p:nvPr/>
        </p:nvSpPr>
        <p:spPr>
          <a:xfrm>
            <a:off x="466821" y="866957"/>
            <a:ext cx="5915025" cy="114841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400" b="1" dirty="0"/>
              <a:t>CONHECENDO O BICHO-PAU</a:t>
            </a:r>
          </a:p>
          <a:p>
            <a:pPr algn="ctr"/>
            <a:endParaRPr lang="pt-BR" sz="2400" b="1" dirty="0"/>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pic>
        <p:nvPicPr>
          <p:cNvPr id="3" name="Imagem 2">
            <a:extLst>
              <a:ext uri="{FF2B5EF4-FFF2-40B4-BE49-F238E27FC236}">
                <a16:creationId xmlns="" xmlns:a16="http://schemas.microsoft.com/office/drawing/2014/main" id="{6E63B841-0DCE-F129-5F82-3AA2B42284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8450" y="5409069"/>
            <a:ext cx="3104891" cy="4139855"/>
          </a:xfrm>
          <a:prstGeom prst="rect">
            <a:avLst/>
          </a:prstGeom>
        </p:spPr>
      </p:pic>
      <p:pic>
        <p:nvPicPr>
          <p:cNvPr id="5" name="Imagem 4">
            <a:extLst>
              <a:ext uri="{FF2B5EF4-FFF2-40B4-BE49-F238E27FC236}">
                <a16:creationId xmlns="" xmlns:a16="http://schemas.microsoft.com/office/drawing/2014/main" id="{88201EE8-5920-C6C2-07CA-880960DBB8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432" y="1269215"/>
            <a:ext cx="3104891" cy="4139854"/>
          </a:xfrm>
          <a:prstGeom prst="rect">
            <a:avLst/>
          </a:prstGeom>
        </p:spPr>
      </p:pic>
      <p:sp>
        <p:nvSpPr>
          <p:cNvPr id="7" name="CaixaDeTexto 6">
            <a:extLst>
              <a:ext uri="{FF2B5EF4-FFF2-40B4-BE49-F238E27FC236}">
                <a16:creationId xmlns="" xmlns:a16="http://schemas.microsoft.com/office/drawing/2014/main" id="{471FFDEC-19CD-FF55-0CA0-B617A5EECEFA}"/>
              </a:ext>
            </a:extLst>
          </p:cNvPr>
          <p:cNvSpPr txBox="1"/>
          <p:nvPr/>
        </p:nvSpPr>
        <p:spPr>
          <a:xfrm>
            <a:off x="3677860" y="2206151"/>
            <a:ext cx="2816314" cy="923330"/>
          </a:xfrm>
          <a:prstGeom prst="rect">
            <a:avLst/>
          </a:prstGeom>
          <a:noFill/>
        </p:spPr>
        <p:txBody>
          <a:bodyPr wrap="square" rtlCol="0">
            <a:spAutoFit/>
          </a:bodyPr>
          <a:lstStyle/>
          <a:p>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“Xô </a:t>
            </a:r>
            <a:r>
              <a:rPr lang="pt-BR" sz="1800" dirty="0">
                <a:effectLst/>
                <a:latin typeface="Calibri" panose="020F0502020204030204" pitchFamily="34" charset="0"/>
                <a:ea typeface="Calibri" panose="020F0502020204030204" pitchFamily="34" charset="0"/>
                <a:cs typeface="Times New Roman" panose="02020603050405020304" pitchFamily="18" charset="0"/>
              </a:rPr>
              <a:t>vê” </a:t>
            </a:r>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diz: </a:t>
            </a:r>
            <a:r>
              <a:rPr lang="pt-BR" sz="1800" dirty="0">
                <a:effectLst/>
                <a:latin typeface="Calibri" panose="020F0502020204030204" pitchFamily="34" charset="0"/>
                <a:ea typeface="Calibri" panose="020F0502020204030204" pitchFamily="34" charset="0"/>
                <a:cs typeface="Times New Roman" panose="02020603050405020304" pitchFamily="18" charset="0"/>
              </a:rPr>
              <a:t>L.E ao pedir para ver o bichinho também</a:t>
            </a:r>
          </a:p>
          <a:p>
            <a:endParaRPr lang="pt-BR" dirty="0"/>
          </a:p>
        </p:txBody>
      </p:sp>
    </p:spTree>
    <p:extLst>
      <p:ext uri="{BB962C8B-B14F-4D97-AF65-F5344CB8AC3E}">
        <p14:creationId xmlns:p14="http://schemas.microsoft.com/office/powerpoint/2010/main" val="772570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49290" y="144484"/>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CaixaDeTexto 4"/>
          <p:cNvSpPr txBox="1"/>
          <p:nvPr/>
        </p:nvSpPr>
        <p:spPr>
          <a:xfrm>
            <a:off x="535456" y="838276"/>
            <a:ext cx="4089679" cy="5078313"/>
          </a:xfrm>
          <a:prstGeom prst="rect">
            <a:avLst/>
          </a:prstGeom>
          <a:noFill/>
        </p:spPr>
        <p:txBody>
          <a:bodyPr wrap="square" rtlCol="0">
            <a:spAutoFit/>
          </a:bodyPr>
          <a:lstStyle/>
          <a:p>
            <a:r>
              <a:rPr lang="pt-BR" b="1" dirty="0"/>
              <a:t>Autores</a:t>
            </a:r>
          </a:p>
          <a:p>
            <a:r>
              <a:rPr lang="pt-BR" smtClean="0"/>
              <a:t>Crianças de </a:t>
            </a:r>
            <a:r>
              <a:rPr lang="pt-BR" dirty="0"/>
              <a:t>2 e 3 anos</a:t>
            </a:r>
          </a:p>
          <a:p>
            <a:endParaRPr lang="pt-BR" dirty="0"/>
          </a:p>
          <a:p>
            <a:r>
              <a:rPr lang="pt-BR" b="1" dirty="0"/>
              <a:t>Fotografia</a:t>
            </a:r>
          </a:p>
          <a:p>
            <a:r>
              <a:rPr lang="pt-BR" dirty="0"/>
              <a:t>Beatriz de Lima Silva</a:t>
            </a:r>
          </a:p>
          <a:p>
            <a:r>
              <a:rPr lang="pt-BR" dirty="0"/>
              <a:t>Bianca Figueiredo da Conceição</a:t>
            </a:r>
          </a:p>
          <a:p>
            <a:endParaRPr lang="pt-BR" dirty="0"/>
          </a:p>
          <a:p>
            <a:r>
              <a:rPr lang="pt-BR" b="1" dirty="0"/>
              <a:t>Desenvolvimento do projeto</a:t>
            </a:r>
          </a:p>
          <a:p>
            <a:r>
              <a:rPr lang="pt-BR" dirty="0"/>
              <a:t>Beatriz de Lima Silva</a:t>
            </a:r>
          </a:p>
          <a:p>
            <a:r>
              <a:rPr lang="pt-BR" dirty="0"/>
              <a:t>Bianca Figueiredo da Conceição</a:t>
            </a:r>
          </a:p>
          <a:p>
            <a:endParaRPr lang="pt-BR" dirty="0"/>
          </a:p>
          <a:p>
            <a:r>
              <a:rPr lang="pt-BR" b="1" dirty="0"/>
              <a:t>Coordenação do projeto</a:t>
            </a:r>
          </a:p>
          <a:p>
            <a:r>
              <a:rPr lang="pt-BR" dirty="0"/>
              <a:t>Gisele Aline </a:t>
            </a:r>
            <a:r>
              <a:rPr lang="pt-BR" dirty="0" err="1"/>
              <a:t>Zimolo</a:t>
            </a:r>
            <a:endParaRPr lang="pt-BR" dirty="0"/>
          </a:p>
          <a:p>
            <a:endParaRPr lang="pt-BR" dirty="0"/>
          </a:p>
          <a:p>
            <a:r>
              <a:rPr lang="pt-BR" b="1" dirty="0"/>
              <a:t>Direção Pedagógica </a:t>
            </a:r>
          </a:p>
          <a:p>
            <a:r>
              <a:rPr lang="pt-BR" dirty="0"/>
              <a:t>Cristina Rosa David Pereira da Silva</a:t>
            </a:r>
          </a:p>
          <a:p>
            <a:endParaRPr lang="pt-BR" dirty="0"/>
          </a:p>
          <a:p>
            <a:r>
              <a:rPr lang="pt-BR" dirty="0"/>
              <a:t>  </a:t>
            </a:r>
          </a:p>
        </p:txBody>
      </p:sp>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0735" y="7605591"/>
            <a:ext cx="1917122" cy="1430895"/>
          </a:xfrm>
          <a:prstGeom prst="rect">
            <a:avLst/>
          </a:prstGeom>
        </p:spPr>
      </p:pic>
      <p:pic>
        <p:nvPicPr>
          <p:cNvPr id="7" name="Image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842" y="8321039"/>
            <a:ext cx="2540371" cy="701331"/>
          </a:xfrm>
          <a:prstGeom prst="rect">
            <a:avLst/>
          </a:prstGeom>
        </p:spPr>
      </p:pic>
    </p:spTree>
    <p:extLst>
      <p:ext uri="{BB962C8B-B14F-4D97-AF65-F5344CB8AC3E}">
        <p14:creationId xmlns:p14="http://schemas.microsoft.com/office/powerpoint/2010/main" val="26894132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49290" y="144484"/>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CaixaDeTexto 4"/>
          <p:cNvSpPr txBox="1"/>
          <p:nvPr/>
        </p:nvSpPr>
        <p:spPr>
          <a:xfrm>
            <a:off x="220453" y="668676"/>
            <a:ext cx="6407764" cy="1477328"/>
          </a:xfrm>
          <a:prstGeom prst="rect">
            <a:avLst/>
          </a:prstGeom>
          <a:noFill/>
        </p:spPr>
        <p:txBody>
          <a:bodyPr wrap="square" rtlCol="0">
            <a:spAutoFit/>
          </a:bodyPr>
          <a:lstStyle/>
          <a:p>
            <a:endParaRPr lang="pt-BR" dirty="0"/>
          </a:p>
          <a:p>
            <a:r>
              <a:rPr lang="pt-BR" b="1" dirty="0"/>
              <a:t>REFERÊNCIAS BIBLIOGRÁFICAS:</a:t>
            </a:r>
          </a:p>
          <a:p>
            <a:pPr lvl="0" eaLnBrk="0" fontAlgn="base" hangingPunct="0">
              <a:spcBef>
                <a:spcPct val="0"/>
              </a:spcBef>
              <a:spcAft>
                <a:spcPct val="0"/>
              </a:spcAft>
            </a:pPr>
            <a:endParaRPr lang="pt-BR" altLang="pt-BR" dirty="0">
              <a:latin typeface="Arial" panose="020B0604020202020204" pitchFamily="34" charset="0"/>
            </a:endParaRPr>
          </a:p>
          <a:p>
            <a:pPr lvl="0" eaLnBrk="0" fontAlgn="base" hangingPunct="0">
              <a:spcBef>
                <a:spcPct val="0"/>
              </a:spcBef>
              <a:spcAft>
                <a:spcPct val="0"/>
              </a:spcAft>
            </a:pPr>
            <a:r>
              <a:rPr lang="pt-BR" altLang="pt-BR" dirty="0">
                <a:latin typeface="Arial" panose="020B0604020202020204" pitchFamily="34" charset="0"/>
              </a:rPr>
              <a:t>O dilema do bicho-pau</a:t>
            </a:r>
          </a:p>
          <a:p>
            <a:pPr lvl="0" eaLnBrk="0" fontAlgn="base" hangingPunct="0">
              <a:spcBef>
                <a:spcPct val="0"/>
              </a:spcBef>
              <a:spcAft>
                <a:spcPct val="0"/>
              </a:spcAft>
            </a:pPr>
            <a:r>
              <a:rPr lang="pt-BR" altLang="pt-BR" dirty="0">
                <a:latin typeface="Arial" panose="020B0604020202020204" pitchFamily="34" charset="0"/>
              </a:rPr>
              <a:t>Livro por Raquel Lourenço e Ângelo Machado</a:t>
            </a:r>
          </a:p>
        </p:txBody>
      </p:sp>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0735" y="7605591"/>
            <a:ext cx="1917122" cy="1430895"/>
          </a:xfrm>
          <a:prstGeom prst="rect">
            <a:avLst/>
          </a:prstGeom>
        </p:spPr>
      </p:pic>
      <p:pic>
        <p:nvPicPr>
          <p:cNvPr id="7" name="Image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842" y="8321039"/>
            <a:ext cx="2540371" cy="701331"/>
          </a:xfrm>
          <a:prstGeom prst="rect">
            <a:avLst/>
          </a:prstGeom>
        </p:spPr>
      </p:pic>
    </p:spTree>
    <p:extLst>
      <p:ext uri="{BB962C8B-B14F-4D97-AF65-F5344CB8AC3E}">
        <p14:creationId xmlns:p14="http://schemas.microsoft.com/office/powerpoint/2010/main" val="38114611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 xmlns:a16="http://schemas.microsoft.com/office/drawing/2014/main" id="{BC096E30-E090-44F8-65F8-E334E13A9EE4}"/>
              </a:ext>
            </a:extLst>
          </p:cNvPr>
          <p:cNvSpPr/>
          <p:nvPr/>
        </p:nvSpPr>
        <p:spPr>
          <a:xfrm>
            <a:off x="1658336" y="196515"/>
            <a:ext cx="2905194" cy="4771154"/>
          </a:xfrm>
          <a:prstGeom prst="rect">
            <a:avLst/>
          </a:prstGeom>
          <a:blipFill>
            <a:blip r:embed="rId2"/>
            <a:stretch>
              <a:fillRect/>
            </a:stretch>
          </a:blip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Retângulo 3"/>
          <p:cNvSpPr/>
          <p:nvPr/>
        </p:nvSpPr>
        <p:spPr>
          <a:xfrm>
            <a:off x="381000" y="5133494"/>
            <a:ext cx="5735320" cy="1785104"/>
          </a:xfrm>
          <a:prstGeom prst="rect">
            <a:avLst/>
          </a:prstGeom>
        </p:spPr>
        <p:txBody>
          <a:bodyPr wrap="square">
            <a:spAutoFit/>
          </a:bodyPr>
          <a:lstStyle/>
          <a:p>
            <a:pPr algn="just"/>
            <a:r>
              <a:rPr lang="pt-BR" sz="2000" b="1" dirty="0"/>
              <a:t>Objetivo </a:t>
            </a:r>
            <a:r>
              <a:rPr lang="pt-BR" sz="2000" b="1" dirty="0" smtClean="0"/>
              <a:t>Geral</a:t>
            </a:r>
          </a:p>
          <a:p>
            <a:pPr algn="just"/>
            <a:r>
              <a:rPr lang="pt-BR" dirty="0" smtClean="0"/>
              <a:t>Construir </a:t>
            </a:r>
            <a:r>
              <a:rPr lang="pt-BR" dirty="0"/>
              <a:t>o conhecimento científico ao propor a criança atividades que as levem à explorar , elaborar e comprovar hipóteses, experimentar , criar, investigar elementos da natureza, além de compartilhar, interagir  e conviver com o outro</a:t>
            </a:r>
            <a:r>
              <a:rPr lang="pt-BR" b="1" dirty="0"/>
              <a:t>.</a:t>
            </a:r>
            <a:endParaRPr lang="pt-BR" dirty="0"/>
          </a:p>
        </p:txBody>
      </p:sp>
      <p:sp>
        <p:nvSpPr>
          <p:cNvPr id="5" name="Retângulo 4"/>
          <p:cNvSpPr/>
          <p:nvPr/>
        </p:nvSpPr>
        <p:spPr>
          <a:xfrm>
            <a:off x="381000" y="7250249"/>
            <a:ext cx="5459867" cy="2062103"/>
          </a:xfrm>
          <a:prstGeom prst="rect">
            <a:avLst/>
          </a:prstGeom>
        </p:spPr>
        <p:txBody>
          <a:bodyPr wrap="square">
            <a:spAutoFit/>
          </a:bodyPr>
          <a:lstStyle/>
          <a:p>
            <a:pPr lvl="0" algn="just"/>
            <a:r>
              <a:rPr lang="pt-BR" sz="2000" b="1" dirty="0"/>
              <a:t>Objetivos </a:t>
            </a:r>
            <a:r>
              <a:rPr lang="pt-BR" sz="2000" b="1" dirty="0" smtClean="0"/>
              <a:t>Específicos</a:t>
            </a:r>
          </a:p>
          <a:p>
            <a:pPr marL="285750" lvl="0" indent="-285750" algn="just">
              <a:buFont typeface="Arial" panose="020B0604020202020204" pitchFamily="34" charset="0"/>
              <a:buChar char="•"/>
            </a:pPr>
            <a:r>
              <a:rPr lang="pt-BR" dirty="0" smtClean="0"/>
              <a:t>Estimular </a:t>
            </a:r>
            <a:r>
              <a:rPr lang="pt-BR" dirty="0"/>
              <a:t>a postura investigativa e o pensamento hipotético das crianças, aguçar a curiosidade; </a:t>
            </a:r>
            <a:endParaRPr lang="pt-BR" dirty="0" smtClean="0"/>
          </a:p>
          <a:p>
            <a:pPr marL="285750" lvl="0" indent="-285750" algn="just">
              <a:buFont typeface="Arial" panose="020B0604020202020204" pitchFamily="34" charset="0"/>
              <a:buChar char="•"/>
            </a:pPr>
            <a:r>
              <a:rPr lang="pt-BR" dirty="0" smtClean="0"/>
              <a:t>Expressar </a:t>
            </a:r>
            <a:r>
              <a:rPr lang="pt-BR" dirty="0"/>
              <a:t>suas ideias, sensações e descobertas, ampliando suas significações e formas de explicar o mundo. </a:t>
            </a:r>
          </a:p>
        </p:txBody>
      </p:sp>
    </p:spTree>
    <p:extLst>
      <p:ext uri="{BB962C8B-B14F-4D97-AF65-F5344CB8AC3E}">
        <p14:creationId xmlns:p14="http://schemas.microsoft.com/office/powerpoint/2010/main" val="31943584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58621"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03/10/22 </a:t>
            </a:r>
          </a:p>
        </p:txBody>
      </p:sp>
      <p:sp>
        <p:nvSpPr>
          <p:cNvPr id="16" name="Título 1"/>
          <p:cNvSpPr txBox="1">
            <a:spLocks/>
          </p:cNvSpPr>
          <p:nvPr/>
        </p:nvSpPr>
        <p:spPr>
          <a:xfrm>
            <a:off x="466821" y="866957"/>
            <a:ext cx="5915025" cy="114841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400" b="1" dirty="0"/>
              <a:t>CONHECENDO AS FORMIGAS</a:t>
            </a:r>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pic>
        <p:nvPicPr>
          <p:cNvPr id="4" name="Imagem 3">
            <a:extLst>
              <a:ext uri="{FF2B5EF4-FFF2-40B4-BE49-F238E27FC236}">
                <a16:creationId xmlns="" xmlns:a16="http://schemas.microsoft.com/office/drawing/2014/main" id="{A8A2090C-58E5-FE79-F917-864CEF6EC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193" y="1386074"/>
            <a:ext cx="5009613" cy="6679484"/>
          </a:xfrm>
          <a:prstGeom prst="rect">
            <a:avLst/>
          </a:prstGeom>
        </p:spPr>
      </p:pic>
      <p:sp>
        <p:nvSpPr>
          <p:cNvPr id="5" name="CaixaDeTexto 4">
            <a:extLst>
              <a:ext uri="{FF2B5EF4-FFF2-40B4-BE49-F238E27FC236}">
                <a16:creationId xmlns="" xmlns:a16="http://schemas.microsoft.com/office/drawing/2014/main" id="{21BC09D9-501D-1ED8-0CCC-BB5EB4851BD0}"/>
              </a:ext>
            </a:extLst>
          </p:cNvPr>
          <p:cNvSpPr txBox="1"/>
          <p:nvPr/>
        </p:nvSpPr>
        <p:spPr>
          <a:xfrm>
            <a:off x="1032387" y="8229600"/>
            <a:ext cx="5464278" cy="1200329"/>
          </a:xfrm>
          <a:prstGeom prst="rect">
            <a:avLst/>
          </a:prstGeom>
          <a:noFill/>
        </p:spPr>
        <p:txBody>
          <a:bodyPr wrap="square" rtlCol="0">
            <a:spAutoFit/>
          </a:bodyPr>
          <a:lstStyle/>
          <a:p>
            <a:pPr algn="r"/>
            <a:r>
              <a:rPr lang="pt-BR" i="1" dirty="0"/>
              <a:t>A verdadeira educação é aquela que vai ao encontro da criança para realizar a sua libertação.</a:t>
            </a:r>
          </a:p>
          <a:p>
            <a:pPr algn="r"/>
            <a:r>
              <a:rPr lang="pt-BR" i="1" dirty="0"/>
              <a:t>                                                    </a:t>
            </a:r>
            <a:r>
              <a:rPr lang="pt-BR" dirty="0">
                <a:hlinkClick r:id="rId4">
                  <a:extLst>
                    <a:ext uri="{A12FA001-AC4F-418D-AE19-62706E023703}">
                      <ahyp:hlinkClr xmlns="" xmlns:ahyp="http://schemas.microsoft.com/office/drawing/2018/hyperlinkcolor" val="tx"/>
                    </a:ext>
                  </a:extLst>
                </a:hlinkClick>
              </a:rPr>
              <a:t>Maria Montessori</a:t>
            </a:r>
            <a:r>
              <a:rPr lang="pt-BR" dirty="0"/>
              <a:t> </a:t>
            </a:r>
          </a:p>
          <a:p>
            <a:endParaRPr lang="pt-BR" dirty="0"/>
          </a:p>
        </p:txBody>
      </p:sp>
    </p:spTree>
    <p:extLst>
      <p:ext uri="{BB962C8B-B14F-4D97-AF65-F5344CB8AC3E}">
        <p14:creationId xmlns:p14="http://schemas.microsoft.com/office/powerpoint/2010/main" val="19483616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58621"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03/10/22 </a:t>
            </a:r>
          </a:p>
        </p:txBody>
      </p:sp>
      <p:sp>
        <p:nvSpPr>
          <p:cNvPr id="16" name="Título 1"/>
          <p:cNvSpPr txBox="1">
            <a:spLocks/>
          </p:cNvSpPr>
          <p:nvPr/>
        </p:nvSpPr>
        <p:spPr>
          <a:xfrm>
            <a:off x="466821" y="866957"/>
            <a:ext cx="5915025" cy="114841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400" b="1" dirty="0"/>
              <a:t>CONHECENDO AS FORMIGAS</a:t>
            </a:r>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pic>
        <p:nvPicPr>
          <p:cNvPr id="5" name="Imagem 4">
            <a:extLst>
              <a:ext uri="{FF2B5EF4-FFF2-40B4-BE49-F238E27FC236}">
                <a16:creationId xmlns="" xmlns:a16="http://schemas.microsoft.com/office/drawing/2014/main" id="{44A4AE48-7202-0277-081E-F2D6BB606C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567" y="1341985"/>
            <a:ext cx="3289328" cy="2466996"/>
          </a:xfrm>
          <a:prstGeom prst="rect">
            <a:avLst/>
          </a:prstGeom>
        </p:spPr>
      </p:pic>
      <p:pic>
        <p:nvPicPr>
          <p:cNvPr id="7" name="Imagem 6">
            <a:extLst>
              <a:ext uri="{FF2B5EF4-FFF2-40B4-BE49-F238E27FC236}">
                <a16:creationId xmlns="" xmlns:a16="http://schemas.microsoft.com/office/drawing/2014/main" id="{0F496924-C224-368C-AAA9-FE83D9CC5F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4288" y="4012427"/>
            <a:ext cx="3282486" cy="2691638"/>
          </a:xfrm>
          <a:prstGeom prst="rect">
            <a:avLst/>
          </a:prstGeom>
        </p:spPr>
      </p:pic>
      <p:pic>
        <p:nvPicPr>
          <p:cNvPr id="9" name="Imagem 8">
            <a:extLst>
              <a:ext uri="{FF2B5EF4-FFF2-40B4-BE49-F238E27FC236}">
                <a16:creationId xmlns="" xmlns:a16="http://schemas.microsoft.com/office/drawing/2014/main" id="{E1F1767D-544C-90FA-3829-9D748A6CC5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567" y="6907512"/>
            <a:ext cx="3289328" cy="2691638"/>
          </a:xfrm>
          <a:prstGeom prst="rect">
            <a:avLst/>
          </a:prstGeom>
        </p:spPr>
      </p:pic>
      <p:sp>
        <p:nvSpPr>
          <p:cNvPr id="10" name="CaixaDeTexto 9">
            <a:extLst>
              <a:ext uri="{FF2B5EF4-FFF2-40B4-BE49-F238E27FC236}">
                <a16:creationId xmlns="" xmlns:a16="http://schemas.microsoft.com/office/drawing/2014/main" id="{1F9DC570-FF23-C316-DDAE-E480298C35D3}"/>
              </a:ext>
            </a:extLst>
          </p:cNvPr>
          <p:cNvSpPr txBox="1"/>
          <p:nvPr/>
        </p:nvSpPr>
        <p:spPr>
          <a:xfrm>
            <a:off x="390838" y="4513742"/>
            <a:ext cx="2607784" cy="1477328"/>
          </a:xfrm>
          <a:prstGeom prst="rect">
            <a:avLst/>
          </a:prstGeom>
          <a:noFill/>
        </p:spPr>
        <p:txBody>
          <a:bodyPr wrap="square" rtlCol="0">
            <a:spAutoFit/>
          </a:bodyPr>
          <a:lstStyle/>
          <a:p>
            <a:pPr algn="just"/>
            <a:r>
              <a:rPr lang="pt-BR" sz="1800" dirty="0" err="1" smtClean="0">
                <a:effectLst/>
                <a:latin typeface="Calibri" panose="020F0502020204030204" pitchFamily="34" charset="0"/>
                <a:ea typeface="Calibri" panose="020F0502020204030204" pitchFamily="34" charset="0"/>
                <a:cs typeface="Times New Roman" panose="02020603050405020304" pitchFamily="18" charset="0"/>
              </a:rPr>
              <a:t>M.R</a:t>
            </a:r>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 ao ver as fotos das formigas, pega na mão e leva para seus colegas e diz: “ </a:t>
            </a:r>
            <a:r>
              <a:rPr lang="pt-BR" sz="1800" dirty="0">
                <a:effectLst/>
                <a:latin typeface="Calibri" panose="020F0502020204030204" pitchFamily="34" charset="0"/>
                <a:ea typeface="Calibri" panose="020F0502020204030204" pitchFamily="34" charset="0"/>
                <a:cs typeface="Times New Roman" panose="02020603050405020304" pitchFamily="18" charset="0"/>
              </a:rPr>
              <a:t>olha a formiga” </a:t>
            </a:r>
          </a:p>
          <a:p>
            <a:endParaRPr lang="pt-BR" dirty="0"/>
          </a:p>
        </p:txBody>
      </p:sp>
      <p:sp>
        <p:nvSpPr>
          <p:cNvPr id="12" name="CaixaDeTexto 11">
            <a:extLst>
              <a:ext uri="{FF2B5EF4-FFF2-40B4-BE49-F238E27FC236}">
                <a16:creationId xmlns="" xmlns:a16="http://schemas.microsoft.com/office/drawing/2014/main" id="{DB56F55B-2AA7-7210-B96B-0050FBFA872C}"/>
              </a:ext>
            </a:extLst>
          </p:cNvPr>
          <p:cNvSpPr txBox="1"/>
          <p:nvPr/>
        </p:nvSpPr>
        <p:spPr>
          <a:xfrm>
            <a:off x="3925468" y="6953204"/>
            <a:ext cx="2450417" cy="2352695"/>
          </a:xfrm>
          <a:prstGeom prst="rect">
            <a:avLst/>
          </a:prstGeom>
          <a:noFill/>
        </p:spPr>
        <p:txBody>
          <a:bodyPr wrap="square" rtlCol="0">
            <a:spAutoFit/>
          </a:bodyPr>
          <a:lstStyle/>
          <a:p>
            <a:pPr>
              <a:lnSpc>
                <a:spcPct val="107000"/>
              </a:lnSpc>
              <a:spcAft>
                <a:spcPts val="800"/>
              </a:spcAft>
            </a:pPr>
            <a:r>
              <a:rPr lang="pt-BR" sz="18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pt-BR" sz="1800" dirty="0">
                <a:effectLst/>
                <a:latin typeface="Calibri" panose="020F0502020204030204" pitchFamily="34" charset="0"/>
                <a:ea typeface="Calibri" panose="020F0502020204030204" pitchFamily="34" charset="0"/>
                <a:cs typeface="Times New Roman" panose="02020603050405020304" pitchFamily="18" charset="0"/>
              </a:rPr>
              <a:t>Ao ver a formiga carregar um pedaço de </a:t>
            </a:r>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pitanga, L.R diz: </a:t>
            </a:r>
            <a:r>
              <a:rPr lang="pt-BR" sz="1800" dirty="0">
                <a:effectLst/>
                <a:latin typeface="Calibri" panose="020F0502020204030204" pitchFamily="34" charset="0"/>
                <a:ea typeface="Calibri" panose="020F0502020204030204" pitchFamily="34" charset="0"/>
                <a:cs typeface="Times New Roman" panose="02020603050405020304" pitchFamily="18" charset="0"/>
              </a:rPr>
              <a:t>“ela </a:t>
            </a:r>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está </a:t>
            </a:r>
            <a:r>
              <a:rPr lang="pt-BR" sz="1800" dirty="0">
                <a:effectLst/>
                <a:latin typeface="Calibri" panose="020F0502020204030204" pitchFamily="34" charset="0"/>
                <a:ea typeface="Calibri" panose="020F0502020204030204" pitchFamily="34" charset="0"/>
                <a:cs typeface="Times New Roman" panose="02020603050405020304" pitchFamily="18" charset="0"/>
              </a:rPr>
              <a:t>levando uma laranja”</a:t>
            </a:r>
          </a:p>
          <a:p>
            <a:endParaRPr lang="pt-BR" dirty="0"/>
          </a:p>
        </p:txBody>
      </p:sp>
    </p:spTree>
    <p:extLst>
      <p:ext uri="{BB962C8B-B14F-4D97-AF65-F5344CB8AC3E}">
        <p14:creationId xmlns:p14="http://schemas.microsoft.com/office/powerpoint/2010/main" val="33469986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49288"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03/10/22 </a:t>
            </a:r>
          </a:p>
        </p:txBody>
      </p:sp>
      <p:sp>
        <p:nvSpPr>
          <p:cNvPr id="16" name="Título 1"/>
          <p:cNvSpPr txBox="1">
            <a:spLocks/>
          </p:cNvSpPr>
          <p:nvPr/>
        </p:nvSpPr>
        <p:spPr>
          <a:xfrm>
            <a:off x="466821" y="866957"/>
            <a:ext cx="5915025" cy="114841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400" b="1" dirty="0"/>
              <a:t>CONHECENDO AS FORMIGAS</a:t>
            </a:r>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pic>
        <p:nvPicPr>
          <p:cNvPr id="3" name="Imagem 2">
            <a:extLst>
              <a:ext uri="{FF2B5EF4-FFF2-40B4-BE49-F238E27FC236}">
                <a16:creationId xmlns="" xmlns:a16="http://schemas.microsoft.com/office/drawing/2014/main" id="{317DE20E-D54C-146D-A38E-B813474ED9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567" y="4073366"/>
            <a:ext cx="3489646" cy="2617235"/>
          </a:xfrm>
          <a:prstGeom prst="rect">
            <a:avLst/>
          </a:prstGeom>
        </p:spPr>
      </p:pic>
      <p:pic>
        <p:nvPicPr>
          <p:cNvPr id="5" name="Imagem 4">
            <a:extLst>
              <a:ext uri="{FF2B5EF4-FFF2-40B4-BE49-F238E27FC236}">
                <a16:creationId xmlns="" xmlns:a16="http://schemas.microsoft.com/office/drawing/2014/main" id="{26CA76E7-A349-B555-C467-AB4F197163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5633" y="1320152"/>
            <a:ext cx="3489646" cy="2617234"/>
          </a:xfrm>
          <a:prstGeom prst="rect">
            <a:avLst/>
          </a:prstGeom>
        </p:spPr>
      </p:pic>
      <p:pic>
        <p:nvPicPr>
          <p:cNvPr id="7" name="Imagem 6">
            <a:extLst>
              <a:ext uri="{FF2B5EF4-FFF2-40B4-BE49-F238E27FC236}">
                <a16:creationId xmlns="" xmlns:a16="http://schemas.microsoft.com/office/drawing/2014/main" id="{C5061148-A574-F6D1-2D69-42C00D3003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5793" y="6872393"/>
            <a:ext cx="3489646" cy="2617234"/>
          </a:xfrm>
          <a:prstGeom prst="rect">
            <a:avLst/>
          </a:prstGeom>
        </p:spPr>
      </p:pic>
      <p:sp>
        <p:nvSpPr>
          <p:cNvPr id="9" name="CaixaDeTexto 8">
            <a:extLst>
              <a:ext uri="{FF2B5EF4-FFF2-40B4-BE49-F238E27FC236}">
                <a16:creationId xmlns="" xmlns:a16="http://schemas.microsoft.com/office/drawing/2014/main" id="{A88F7280-1E28-E47E-E74D-0C6284ED586D}"/>
              </a:ext>
            </a:extLst>
          </p:cNvPr>
          <p:cNvSpPr txBox="1"/>
          <p:nvPr/>
        </p:nvSpPr>
        <p:spPr>
          <a:xfrm>
            <a:off x="4007646" y="4275438"/>
            <a:ext cx="2701066" cy="1759969"/>
          </a:xfrm>
          <a:prstGeom prst="rect">
            <a:avLst/>
          </a:prstGeom>
          <a:noFill/>
        </p:spPr>
        <p:txBody>
          <a:bodyPr wrap="square" rtlCol="0">
            <a:spAutoFit/>
          </a:bodyPr>
          <a:lstStyle/>
          <a:p>
            <a:pPr>
              <a:lnSpc>
                <a:spcPct val="107000"/>
              </a:lnSpc>
              <a:spcAft>
                <a:spcPts val="800"/>
              </a:spcAft>
            </a:pPr>
            <a:r>
              <a:rPr lang="pt-BR"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pt-BR" sz="1800" dirty="0" err="1" smtClean="0">
                <a:effectLst/>
                <a:latin typeface="Calibri" panose="020F0502020204030204" pitchFamily="34" charset="0"/>
                <a:ea typeface="Calibri" panose="020F0502020204030204" pitchFamily="34" charset="0"/>
                <a:cs typeface="Times New Roman" panose="02020603050405020304" pitchFamily="18" charset="0"/>
              </a:rPr>
              <a:t>L.R</a:t>
            </a:r>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 ao </a:t>
            </a:r>
            <a:r>
              <a:rPr lang="pt-BR" sz="1800" dirty="0">
                <a:effectLst/>
                <a:latin typeface="Calibri" panose="020F0502020204030204" pitchFamily="34" charset="0"/>
                <a:ea typeface="Calibri" panose="020F0502020204030204" pitchFamily="34" charset="0"/>
                <a:cs typeface="Times New Roman" panose="02020603050405020304" pitchFamily="18" charset="0"/>
              </a:rPr>
              <a:t>ver a imagem </a:t>
            </a:r>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diz: “Ela </a:t>
            </a:r>
            <a:r>
              <a:rPr lang="pt-BR" sz="1800" dirty="0">
                <a:effectLst/>
                <a:latin typeface="Calibri" panose="020F0502020204030204" pitchFamily="34" charset="0"/>
                <a:ea typeface="Calibri" panose="020F0502020204030204" pitchFamily="34" charset="0"/>
                <a:cs typeface="Times New Roman" panose="02020603050405020304" pitchFamily="18" charset="0"/>
              </a:rPr>
              <a:t>está no formigueiro, ela come </a:t>
            </a:r>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folhas.”</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t-BR" dirty="0"/>
          </a:p>
        </p:txBody>
      </p:sp>
    </p:spTree>
    <p:extLst>
      <p:ext uri="{BB962C8B-B14F-4D97-AF65-F5344CB8AC3E}">
        <p14:creationId xmlns:p14="http://schemas.microsoft.com/office/powerpoint/2010/main" val="26047216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58621"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03/10/22 </a:t>
            </a:r>
          </a:p>
        </p:txBody>
      </p:sp>
      <p:sp>
        <p:nvSpPr>
          <p:cNvPr id="16" name="Título 1"/>
          <p:cNvSpPr txBox="1">
            <a:spLocks/>
          </p:cNvSpPr>
          <p:nvPr/>
        </p:nvSpPr>
        <p:spPr>
          <a:xfrm>
            <a:off x="466821" y="866957"/>
            <a:ext cx="5915025" cy="114841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400" b="1" dirty="0"/>
              <a:t>CONHECENDO AS FORMIGAS</a:t>
            </a:r>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pic>
        <p:nvPicPr>
          <p:cNvPr id="3" name="Imagem 2">
            <a:extLst>
              <a:ext uri="{FF2B5EF4-FFF2-40B4-BE49-F238E27FC236}">
                <a16:creationId xmlns="" xmlns:a16="http://schemas.microsoft.com/office/drawing/2014/main" id="{AFFFE951-986F-12D0-F279-2DB827FB98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94" y="5906654"/>
            <a:ext cx="2665249" cy="3553664"/>
          </a:xfrm>
          <a:prstGeom prst="rect">
            <a:avLst/>
          </a:prstGeom>
        </p:spPr>
      </p:pic>
      <p:pic>
        <p:nvPicPr>
          <p:cNvPr id="11" name="Imagem 10">
            <a:extLst>
              <a:ext uri="{FF2B5EF4-FFF2-40B4-BE49-F238E27FC236}">
                <a16:creationId xmlns="" xmlns:a16="http://schemas.microsoft.com/office/drawing/2014/main" id="{7C2DC5B5-5B23-FA28-9838-060AE8E70D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984" y="1609973"/>
            <a:ext cx="2665249" cy="3553665"/>
          </a:xfrm>
          <a:prstGeom prst="rect">
            <a:avLst/>
          </a:prstGeom>
        </p:spPr>
      </p:pic>
      <p:pic>
        <p:nvPicPr>
          <p:cNvPr id="12" name="Imagem 11">
            <a:extLst>
              <a:ext uri="{FF2B5EF4-FFF2-40B4-BE49-F238E27FC236}">
                <a16:creationId xmlns="" xmlns:a16="http://schemas.microsoft.com/office/drawing/2014/main" id="{762C2C9D-B4BE-BD5B-4A55-669F27C745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4333" y="3157524"/>
            <a:ext cx="2693213" cy="3590950"/>
          </a:xfrm>
          <a:prstGeom prst="rect">
            <a:avLst/>
          </a:prstGeom>
        </p:spPr>
      </p:pic>
      <p:sp>
        <p:nvSpPr>
          <p:cNvPr id="14" name="CaixaDeTexto 13">
            <a:extLst>
              <a:ext uri="{FF2B5EF4-FFF2-40B4-BE49-F238E27FC236}">
                <a16:creationId xmlns="" xmlns:a16="http://schemas.microsoft.com/office/drawing/2014/main" id="{AD6171D2-DA37-E77B-A7D6-DDC19821E4D0}"/>
              </a:ext>
            </a:extLst>
          </p:cNvPr>
          <p:cNvSpPr txBox="1"/>
          <p:nvPr/>
        </p:nvSpPr>
        <p:spPr>
          <a:xfrm>
            <a:off x="3606808" y="7567456"/>
            <a:ext cx="2625230" cy="646331"/>
          </a:xfrm>
          <a:prstGeom prst="rect">
            <a:avLst/>
          </a:prstGeom>
          <a:noFill/>
        </p:spPr>
        <p:txBody>
          <a:bodyPr wrap="square" rtlCol="0">
            <a:spAutoFit/>
          </a:bodyPr>
          <a:lstStyle/>
          <a:p>
            <a:r>
              <a:rPr lang="pt-BR" sz="1800" dirty="0">
                <a:effectLst/>
                <a:latin typeface="Calibri" panose="020F0502020204030204" pitchFamily="34" charset="0"/>
                <a:ea typeface="Calibri" panose="020F0502020204030204" pitchFamily="34" charset="0"/>
                <a:cs typeface="Times New Roman" panose="02020603050405020304" pitchFamily="18" charset="0"/>
              </a:rPr>
              <a:t>“</a:t>
            </a:r>
            <a:r>
              <a:rPr lang="pt-BR" sz="1800" dirty="0" err="1">
                <a:effectLst/>
                <a:latin typeface="Calibri" panose="020F0502020204030204" pitchFamily="34" charset="0"/>
                <a:ea typeface="Calibri" panose="020F0502020204030204" pitchFamily="34" charset="0"/>
                <a:cs typeface="Times New Roman" panose="02020603050405020304" pitchFamily="18" charset="0"/>
              </a:rPr>
              <a:t>Prô</a:t>
            </a:r>
            <a:r>
              <a:rPr lang="pt-BR" sz="1800" dirty="0">
                <a:effectLst/>
                <a:latin typeface="Calibri" panose="020F0502020204030204" pitchFamily="34" charset="0"/>
                <a:ea typeface="Calibri" panose="020F0502020204030204" pitchFamily="34" charset="0"/>
                <a:cs typeface="Times New Roman" panose="02020603050405020304" pitchFamily="18" charset="0"/>
              </a:rPr>
              <a:t> olha a formiga” L.R</a:t>
            </a:r>
          </a:p>
          <a:p>
            <a:endParaRPr lang="pt-BR" dirty="0"/>
          </a:p>
        </p:txBody>
      </p:sp>
    </p:spTree>
    <p:extLst>
      <p:ext uri="{BB962C8B-B14F-4D97-AF65-F5344CB8AC3E}">
        <p14:creationId xmlns:p14="http://schemas.microsoft.com/office/powerpoint/2010/main" val="39351025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58621"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03/10/22 </a:t>
            </a:r>
          </a:p>
        </p:txBody>
      </p:sp>
      <p:sp>
        <p:nvSpPr>
          <p:cNvPr id="16" name="Título 1"/>
          <p:cNvSpPr txBox="1">
            <a:spLocks/>
          </p:cNvSpPr>
          <p:nvPr/>
        </p:nvSpPr>
        <p:spPr>
          <a:xfrm>
            <a:off x="466821" y="866957"/>
            <a:ext cx="5915025" cy="114841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400" b="1" dirty="0"/>
              <a:t>CONHECENDO AS FORMIGAS</a:t>
            </a:r>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pic>
        <p:nvPicPr>
          <p:cNvPr id="5" name="Imagem 4">
            <a:extLst>
              <a:ext uri="{FF2B5EF4-FFF2-40B4-BE49-F238E27FC236}">
                <a16:creationId xmlns="" xmlns:a16="http://schemas.microsoft.com/office/drawing/2014/main" id="{8BCF98D1-BF37-BE47-B1DC-C8F7D66DF1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821" y="1319277"/>
            <a:ext cx="2962179" cy="3949572"/>
          </a:xfrm>
          <a:prstGeom prst="rect">
            <a:avLst/>
          </a:prstGeom>
        </p:spPr>
      </p:pic>
      <p:pic>
        <p:nvPicPr>
          <p:cNvPr id="9" name="Imagem 8">
            <a:extLst>
              <a:ext uri="{FF2B5EF4-FFF2-40B4-BE49-F238E27FC236}">
                <a16:creationId xmlns="" xmlns:a16="http://schemas.microsoft.com/office/drawing/2014/main" id="{0CA6B20B-38C3-676D-22AC-F5973723E9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3531" y="5485387"/>
            <a:ext cx="2962179" cy="3949572"/>
          </a:xfrm>
          <a:prstGeom prst="rect">
            <a:avLst/>
          </a:prstGeom>
        </p:spPr>
      </p:pic>
      <p:sp>
        <p:nvSpPr>
          <p:cNvPr id="10" name="CaixaDeTexto 9">
            <a:extLst>
              <a:ext uri="{FF2B5EF4-FFF2-40B4-BE49-F238E27FC236}">
                <a16:creationId xmlns="" xmlns:a16="http://schemas.microsoft.com/office/drawing/2014/main" id="{365DB6F9-3041-B0D4-450B-E08111B7FFAC}"/>
              </a:ext>
            </a:extLst>
          </p:cNvPr>
          <p:cNvSpPr txBox="1"/>
          <p:nvPr/>
        </p:nvSpPr>
        <p:spPr>
          <a:xfrm>
            <a:off x="538321" y="6908727"/>
            <a:ext cx="2787649" cy="1200329"/>
          </a:xfrm>
          <a:prstGeom prst="rect">
            <a:avLst/>
          </a:prstGeom>
          <a:noFill/>
        </p:spPr>
        <p:txBody>
          <a:bodyPr wrap="square" rtlCol="0">
            <a:spAutoFit/>
          </a:bodyPr>
          <a:lstStyle/>
          <a:p>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R.R, </a:t>
            </a:r>
            <a:r>
              <a:rPr lang="pt-BR" sz="1800" dirty="0">
                <a:effectLst/>
                <a:latin typeface="Calibri" panose="020F0502020204030204" pitchFamily="34" charset="0"/>
                <a:ea typeface="Calibri" panose="020F0502020204030204" pitchFamily="34" charset="0"/>
                <a:cs typeface="Times New Roman" panose="02020603050405020304" pitchFamily="18" charset="0"/>
              </a:rPr>
              <a:t>pega uma pitanga que estava caída no chão e diz </a:t>
            </a:r>
            <a:endParaRPr lang="pt-BR" sz="18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pt-BR" sz="1800" dirty="0" smtClean="0">
                <a:effectLst/>
                <a:latin typeface="Calibri" panose="020F0502020204030204" pitchFamily="34" charset="0"/>
                <a:ea typeface="Calibri" panose="020F0502020204030204" pitchFamily="34" charset="0"/>
                <a:cs typeface="Times New Roman" panose="02020603050405020304" pitchFamily="18" charset="0"/>
              </a:rPr>
              <a:t>“ </a:t>
            </a:r>
            <a:r>
              <a:rPr lang="pt-BR" sz="1800" dirty="0">
                <a:effectLst/>
                <a:latin typeface="Calibri" panose="020F0502020204030204" pitchFamily="34" charset="0"/>
                <a:ea typeface="Calibri" panose="020F0502020204030204" pitchFamily="34" charset="0"/>
                <a:cs typeface="Times New Roman" panose="02020603050405020304" pitchFamily="18" charset="0"/>
              </a:rPr>
              <a:t>vou dar para a formiga”</a:t>
            </a:r>
          </a:p>
          <a:p>
            <a:endParaRPr lang="pt-BR" dirty="0"/>
          </a:p>
        </p:txBody>
      </p:sp>
    </p:spTree>
    <p:extLst>
      <p:ext uri="{BB962C8B-B14F-4D97-AF65-F5344CB8AC3E}">
        <p14:creationId xmlns:p14="http://schemas.microsoft.com/office/powerpoint/2010/main" val="1036280090"/>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ado">
  <a:themeElements>
    <a:clrScheme name="Facetado">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do">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do">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4088</TotalTime>
  <Words>884</Words>
  <Application>Microsoft Office PowerPoint</Application>
  <PresentationFormat>Papel A4 (210 x 297 mm)</PresentationFormat>
  <Paragraphs>136</Paragraphs>
  <Slides>32</Slides>
  <Notes>0</Notes>
  <HiddenSlides>0</HiddenSlides>
  <MMClips>0</MMClips>
  <ScaleCrop>false</ScaleCrop>
  <HeadingPairs>
    <vt:vector size="4" baseType="variant">
      <vt:variant>
        <vt:lpstr>Tema</vt:lpstr>
      </vt:variant>
      <vt:variant>
        <vt:i4>1</vt:i4>
      </vt:variant>
      <vt:variant>
        <vt:lpstr>Títulos de slides</vt:lpstr>
      </vt:variant>
      <vt:variant>
        <vt:i4>32</vt:i4>
      </vt:variant>
    </vt:vector>
  </HeadingPairs>
  <TitlesOfParts>
    <vt:vector size="33" baseType="lpstr">
      <vt:lpstr>Facetado</vt:lpstr>
      <vt:lpstr>DOCUMENTAÇÃO PEDAGÓGICA </vt:lpstr>
      <vt:lpstr>Crianças  Mini Maternal   Alice Almeida Ferraro Leo Melro Del Rio Lucas Horwath Escobedo Luiz Akira Tomimura Tinós Murilo Lima Rodrigues Murillo Tufano Canteiro Murillo Puzzello Augustinho Noah Domingues Gonçalves Cardoso Rafaela Soares Rehder Tereza Kawaii Sugano e Coutinho   Educadora Beatriz de Lima Silva  Auxiliar Bianca Figueiredo da Conceição</vt:lpstr>
      <vt:lpstr> Pequenos cientistas   mundo dos insetos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DOCUMENTAÇÃO PEDAGÓGICA</dc:title>
  <dc:creator>Usuário</dc:creator>
  <cp:lastModifiedBy>Usuário</cp:lastModifiedBy>
  <cp:revision>61</cp:revision>
  <dcterms:created xsi:type="dcterms:W3CDTF">2022-03-16T15:38:46Z</dcterms:created>
  <dcterms:modified xsi:type="dcterms:W3CDTF">2022-12-14T19:28:13Z</dcterms:modified>
</cp:coreProperties>
</file>